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470" r:id="rId3"/>
    <p:sldId id="257" r:id="rId4"/>
  </p:sldIdLst>
  <p:sldSz cx="9906000" cy="6858000" type="A4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B0F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875" autoAdjust="0"/>
    <p:restoredTop sz="94660"/>
  </p:normalViewPr>
  <p:slideViewPr>
    <p:cSldViewPr snapToGrid="0">
      <p:cViewPr>
        <p:scale>
          <a:sx n="100" d="100"/>
          <a:sy n="100" d="100"/>
        </p:scale>
        <p:origin x="1926" y="3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628507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7">
            <a:extLst>
              <a:ext uri="{FF2B5EF4-FFF2-40B4-BE49-F238E27FC236}">
                <a16:creationId xmlns:a16="http://schemas.microsoft.com/office/drawing/2014/main" id="{6FEA16B7-CEE1-42FD-86F9-73240B2D3853}"/>
              </a:ext>
            </a:extLst>
          </p:cNvPr>
          <p:cNvPicPr>
            <a:picLocks noChangeAspect="1" noChangeArrowheads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Text Box 8">
            <a:extLst>
              <a:ext uri="{FF2B5EF4-FFF2-40B4-BE49-F238E27FC236}">
                <a16:creationId xmlns:a16="http://schemas.microsoft.com/office/drawing/2014/main" id="{DB816F65-3612-4649-976E-FD912774F0C5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0" y="6643688"/>
            <a:ext cx="3118161" cy="2154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pPr defTabSz="914400" fontAlgn="base">
              <a:spcBef>
                <a:spcPct val="0"/>
              </a:spcBef>
              <a:spcAft>
                <a:spcPct val="0"/>
              </a:spcAft>
            </a:pP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Copyright©2020 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  <a:hlinkClick r:id="rId4"/>
              </a:rPr>
              <a:t>https://www.digipot.net</a:t>
            </a:r>
            <a:r>
              <a:rPr kumimoji="1" lang="en-US" altLang="ja-JP" sz="800" b="1" dirty="0">
                <a:solidFill>
                  <a:srgbClr val="000000"/>
                </a:solidFill>
                <a:latin typeface="Arial" charset="0"/>
                <a:ea typeface="ＭＳ Ｐゴシック" charset="-128"/>
              </a:rPr>
              <a:t> All rights reserved. </a:t>
            </a:r>
          </a:p>
        </p:txBody>
      </p:sp>
      <p:sp>
        <p:nvSpPr>
          <p:cNvPr id="9" name="Rectangle 11">
            <a:extLst>
              <a:ext uri="{FF2B5EF4-FFF2-40B4-BE49-F238E27FC236}">
                <a16:creationId xmlns:a16="http://schemas.microsoft.com/office/drawing/2014/main" id="{6C399C7D-E96D-4555-956D-028CA8A7E4E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0" name="Rectangle 12">
            <a:extLst>
              <a:ext uri="{FF2B5EF4-FFF2-40B4-BE49-F238E27FC236}">
                <a16:creationId xmlns:a16="http://schemas.microsoft.com/office/drawing/2014/main" id="{416732F9-C046-49C9-82B4-377C3A8B809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1" name="Rectangle 13">
            <a:extLst>
              <a:ext uri="{FF2B5EF4-FFF2-40B4-BE49-F238E27FC236}">
                <a16:creationId xmlns:a16="http://schemas.microsoft.com/office/drawing/2014/main" id="{3F4616B4-E62E-4D84-A045-97A064EC8A83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2" name="Rectangle 14">
            <a:extLst>
              <a:ext uri="{FF2B5EF4-FFF2-40B4-BE49-F238E27FC236}">
                <a16:creationId xmlns:a16="http://schemas.microsoft.com/office/drawing/2014/main" id="{62045FF3-7F40-456A-8480-D854056C9984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3" name="Rectangle 15">
            <a:extLst>
              <a:ext uri="{FF2B5EF4-FFF2-40B4-BE49-F238E27FC236}">
                <a16:creationId xmlns:a16="http://schemas.microsoft.com/office/drawing/2014/main" id="{99E7FC19-D041-4B56-AE03-5524E7FA1097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4" name="Rectangle 16">
            <a:extLst>
              <a:ext uri="{FF2B5EF4-FFF2-40B4-BE49-F238E27FC236}">
                <a16:creationId xmlns:a16="http://schemas.microsoft.com/office/drawing/2014/main" id="{61C3D1A3-388E-46F8-90C8-DCF281E9F71C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5" name="Rectangle 18">
            <a:extLst>
              <a:ext uri="{FF2B5EF4-FFF2-40B4-BE49-F238E27FC236}">
                <a16:creationId xmlns:a16="http://schemas.microsoft.com/office/drawing/2014/main" id="{E5F1C9A9-357D-4D80-8261-5B2ABA74670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6" name="Rectangle 19">
            <a:extLst>
              <a:ext uri="{FF2B5EF4-FFF2-40B4-BE49-F238E27FC236}">
                <a16:creationId xmlns:a16="http://schemas.microsoft.com/office/drawing/2014/main" id="{90A700ED-856B-4A43-A141-EEE787816258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7" name="Rectangle 20">
            <a:extLst>
              <a:ext uri="{FF2B5EF4-FFF2-40B4-BE49-F238E27FC236}">
                <a16:creationId xmlns:a16="http://schemas.microsoft.com/office/drawing/2014/main" id="{8E752726-137B-4947-BDF3-C1FDAB9CC72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8" name="Rectangle 21">
            <a:extLst>
              <a:ext uri="{FF2B5EF4-FFF2-40B4-BE49-F238E27FC236}">
                <a16:creationId xmlns:a16="http://schemas.microsoft.com/office/drawing/2014/main" id="{A0AD43DF-054A-4B4E-B14A-9B746C5652D9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19" name="Rectangle 22">
            <a:extLst>
              <a:ext uri="{FF2B5EF4-FFF2-40B4-BE49-F238E27FC236}">
                <a16:creationId xmlns:a16="http://schemas.microsoft.com/office/drawing/2014/main" id="{7C635A92-7876-4DC8-9840-16637324B0C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0" name="Rectangle 23">
            <a:extLst>
              <a:ext uri="{FF2B5EF4-FFF2-40B4-BE49-F238E27FC236}">
                <a16:creationId xmlns:a16="http://schemas.microsoft.com/office/drawing/2014/main" id="{D847748C-6EE1-4D3B-8EF2-C2D6B5433D42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1" name="Rectangle 24">
            <a:extLst>
              <a:ext uri="{FF2B5EF4-FFF2-40B4-BE49-F238E27FC236}">
                <a16:creationId xmlns:a16="http://schemas.microsoft.com/office/drawing/2014/main" id="{50E6FD18-C571-402B-9D2B-B848E5E23B1D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2" name="Rectangle 25">
            <a:extLst>
              <a:ext uri="{FF2B5EF4-FFF2-40B4-BE49-F238E27FC236}">
                <a16:creationId xmlns:a16="http://schemas.microsoft.com/office/drawing/2014/main" id="{7DC3E59C-F060-4CF6-A64F-88AF89D276BA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  <p:sp>
        <p:nvSpPr>
          <p:cNvPr id="23" name="Rectangle 26">
            <a:extLst>
              <a:ext uri="{FF2B5EF4-FFF2-40B4-BE49-F238E27FC236}">
                <a16:creationId xmlns:a16="http://schemas.microsoft.com/office/drawing/2014/main" id="{5B5E6A1B-1A9C-435D-B245-3CC7CE84ACD6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rgbClr val="FFFFFF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pPr marL="0" marR="0" lvl="0" indent="0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1" lang="ja-JP" altLang="en-US" sz="1800" b="0" i="0" u="none" strike="noStrike" kern="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Arial" charset="0"/>
              <a:ea typeface="ＭＳ Ｐゴシック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408810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グループ化 1">
            <a:extLst>
              <a:ext uri="{FF2B5EF4-FFF2-40B4-BE49-F238E27FC236}">
                <a16:creationId xmlns:a16="http://schemas.microsoft.com/office/drawing/2014/main" id="{CA324B0F-ADAF-4F9B-B0DB-2096E71D374F}"/>
              </a:ext>
            </a:extLst>
          </p:cNvPr>
          <p:cNvGrpSpPr/>
          <p:nvPr/>
        </p:nvGrpSpPr>
        <p:grpSpPr>
          <a:xfrm>
            <a:off x="813336" y="838202"/>
            <a:ext cx="868979" cy="1524996"/>
            <a:chOff x="-4351355" y="312540"/>
            <a:chExt cx="1507608" cy="2645744"/>
          </a:xfrm>
        </p:grpSpPr>
        <p:grpSp>
          <p:nvGrpSpPr>
            <p:cNvPr id="3" name="グループ化 2">
              <a:extLst>
                <a:ext uri="{FF2B5EF4-FFF2-40B4-BE49-F238E27FC236}">
                  <a16:creationId xmlns:a16="http://schemas.microsoft.com/office/drawing/2014/main" id="{47226F65-EA24-4CE1-AC4D-B9CDDEE19295}"/>
                </a:ext>
              </a:extLst>
            </p:cNvPr>
            <p:cNvGrpSpPr/>
            <p:nvPr/>
          </p:nvGrpSpPr>
          <p:grpSpPr>
            <a:xfrm>
              <a:off x="-4127926" y="312540"/>
              <a:ext cx="810441" cy="810441"/>
              <a:chOff x="580577" y="312540"/>
              <a:chExt cx="810441" cy="810441"/>
            </a:xfrm>
          </p:grpSpPr>
          <p:sp>
            <p:nvSpPr>
              <p:cNvPr id="5" name="四角形: 角を丸くする 4">
                <a:extLst>
                  <a:ext uri="{FF2B5EF4-FFF2-40B4-BE49-F238E27FC236}">
                    <a16:creationId xmlns:a16="http://schemas.microsoft.com/office/drawing/2014/main" id="{82B2779D-B85D-4246-A875-8F3AA4C979F5}"/>
                  </a:ext>
                </a:extLst>
              </p:cNvPr>
              <p:cNvSpPr/>
              <p:nvPr/>
            </p:nvSpPr>
            <p:spPr bwMode="auto">
              <a:xfrm>
                <a:off x="580577" y="312540"/>
                <a:ext cx="810441" cy="810441"/>
              </a:xfrm>
              <a:prstGeom prst="roundRect">
                <a:avLst>
                  <a:gd name="adj" fmla="val 12099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" name="四角形: 角を丸くする 5">
                <a:extLst>
                  <a:ext uri="{FF2B5EF4-FFF2-40B4-BE49-F238E27FC236}">
                    <a16:creationId xmlns:a16="http://schemas.microsoft.com/office/drawing/2014/main" id="{03E0539C-8626-475D-9B8A-8BAE2F82F9D5}"/>
                  </a:ext>
                </a:extLst>
              </p:cNvPr>
              <p:cNvSpPr/>
              <p:nvPr/>
            </p:nvSpPr>
            <p:spPr bwMode="auto">
              <a:xfrm>
                <a:off x="674526" y="406491"/>
                <a:ext cx="622542" cy="622540"/>
              </a:xfrm>
              <a:prstGeom prst="roundRect">
                <a:avLst>
                  <a:gd name="adj" fmla="val 5979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4" name="フリーフォーム: 図形 3">
              <a:extLst>
                <a:ext uri="{FF2B5EF4-FFF2-40B4-BE49-F238E27FC236}">
                  <a16:creationId xmlns:a16="http://schemas.microsoft.com/office/drawing/2014/main" id="{F553A08E-04A2-487C-AA48-4225D4BF6DF0}"/>
                </a:ext>
              </a:extLst>
            </p:cNvPr>
            <p:cNvSpPr/>
            <p:nvPr/>
          </p:nvSpPr>
          <p:spPr bwMode="auto">
            <a:xfrm>
              <a:off x="-4351355" y="647988"/>
              <a:ext cx="1507608" cy="2310296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FFEE7A6C-317C-436B-8257-7E0164416F93}"/>
              </a:ext>
            </a:extLst>
          </p:cNvPr>
          <p:cNvGrpSpPr/>
          <p:nvPr/>
        </p:nvGrpSpPr>
        <p:grpSpPr>
          <a:xfrm>
            <a:off x="2647688" y="849444"/>
            <a:ext cx="868979" cy="1513754"/>
            <a:chOff x="-2611455" y="332043"/>
            <a:chExt cx="1507608" cy="2626241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F2E5AB17-2F03-4977-A399-0AD6FAA15C70}"/>
                </a:ext>
              </a:extLst>
            </p:cNvPr>
            <p:cNvGrpSpPr/>
            <p:nvPr/>
          </p:nvGrpSpPr>
          <p:grpSpPr>
            <a:xfrm>
              <a:off x="-2372120" y="332043"/>
              <a:ext cx="804542" cy="804542"/>
              <a:chOff x="1677555" y="332043"/>
              <a:chExt cx="804542" cy="804542"/>
            </a:xfrm>
          </p:grpSpPr>
          <p:sp>
            <p:nvSpPr>
              <p:cNvPr id="10" name="楕円 9">
                <a:extLst>
                  <a:ext uri="{FF2B5EF4-FFF2-40B4-BE49-F238E27FC236}">
                    <a16:creationId xmlns:a16="http://schemas.microsoft.com/office/drawing/2014/main" id="{00BC485E-7CC6-4478-9FCA-EC4945DF7401}"/>
                  </a:ext>
                </a:extLst>
              </p:cNvPr>
              <p:cNvSpPr/>
              <p:nvPr/>
            </p:nvSpPr>
            <p:spPr bwMode="auto">
              <a:xfrm>
                <a:off x="1677555" y="332043"/>
                <a:ext cx="804542" cy="804542"/>
              </a:xfrm>
              <a:prstGeom prst="ellipse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楕円 10">
                <a:extLst>
                  <a:ext uri="{FF2B5EF4-FFF2-40B4-BE49-F238E27FC236}">
                    <a16:creationId xmlns:a16="http://schemas.microsoft.com/office/drawing/2014/main" id="{861F48FF-FB2C-484F-9E1F-90EF0758ABE1}"/>
                  </a:ext>
                </a:extLst>
              </p:cNvPr>
              <p:cNvSpPr/>
              <p:nvPr/>
            </p:nvSpPr>
            <p:spPr bwMode="auto">
              <a:xfrm>
                <a:off x="1785108" y="439597"/>
                <a:ext cx="589434" cy="589434"/>
              </a:xfrm>
              <a:prstGeom prst="ellipse">
                <a:avLst/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9" name="フリーフォーム: 図形 8">
              <a:extLst>
                <a:ext uri="{FF2B5EF4-FFF2-40B4-BE49-F238E27FC236}">
                  <a16:creationId xmlns:a16="http://schemas.microsoft.com/office/drawing/2014/main" id="{DD7DA700-7D28-4392-B6FF-71C8C7B0FB67}"/>
                </a:ext>
              </a:extLst>
            </p:cNvPr>
            <p:cNvSpPr/>
            <p:nvPr/>
          </p:nvSpPr>
          <p:spPr bwMode="auto">
            <a:xfrm>
              <a:off x="-2611455" y="647988"/>
              <a:ext cx="1507608" cy="2310296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2" name="グループ化 11">
            <a:extLst>
              <a:ext uri="{FF2B5EF4-FFF2-40B4-BE49-F238E27FC236}">
                <a16:creationId xmlns:a16="http://schemas.microsoft.com/office/drawing/2014/main" id="{3F586AF3-A752-426C-968C-A39C98F0B92D}"/>
              </a:ext>
            </a:extLst>
          </p:cNvPr>
          <p:cNvGrpSpPr/>
          <p:nvPr/>
        </p:nvGrpSpPr>
        <p:grpSpPr>
          <a:xfrm>
            <a:off x="4438991" y="849444"/>
            <a:ext cx="868979" cy="1600702"/>
            <a:chOff x="4854909" y="363195"/>
            <a:chExt cx="1507608" cy="2777088"/>
          </a:xfrm>
        </p:grpSpPr>
        <p:sp>
          <p:nvSpPr>
            <p:cNvPr id="13" name="フリーフォーム: 図形 12">
              <a:extLst>
                <a:ext uri="{FF2B5EF4-FFF2-40B4-BE49-F238E27FC236}">
                  <a16:creationId xmlns:a16="http://schemas.microsoft.com/office/drawing/2014/main" id="{1170E5DB-FB92-4FA1-A27F-63F9A7A5221A}"/>
                </a:ext>
              </a:extLst>
            </p:cNvPr>
            <p:cNvSpPr/>
            <p:nvPr/>
          </p:nvSpPr>
          <p:spPr bwMode="auto">
            <a:xfrm>
              <a:off x="4930075" y="363195"/>
              <a:ext cx="1118300" cy="1118300"/>
            </a:xfrm>
            <a:custGeom>
              <a:avLst/>
              <a:gdLst>
                <a:gd name="connsiteX0" fmla="*/ 573465 w 1185264"/>
                <a:gd name="connsiteY0" fmla="*/ 319848 h 1185264"/>
                <a:gd name="connsiteX1" fmla="*/ 846249 w 1185264"/>
                <a:gd name="connsiteY1" fmla="*/ 592632 h 1185264"/>
                <a:gd name="connsiteX2" fmla="*/ 573465 w 1185264"/>
                <a:gd name="connsiteY2" fmla="*/ 865416 h 1185264"/>
                <a:gd name="connsiteX3" fmla="*/ 300681 w 1185264"/>
                <a:gd name="connsiteY3" fmla="*/ 592632 h 1185264"/>
                <a:gd name="connsiteX4" fmla="*/ 573465 w 1185264"/>
                <a:gd name="connsiteY4" fmla="*/ 319848 h 1185264"/>
                <a:gd name="connsiteX5" fmla="*/ 592632 w 1185264"/>
                <a:gd name="connsiteY5" fmla="*/ 188992 h 1185264"/>
                <a:gd name="connsiteX6" fmla="*/ 188992 w 1185264"/>
                <a:gd name="connsiteY6" fmla="*/ 592632 h 1185264"/>
                <a:gd name="connsiteX7" fmla="*/ 592632 w 1185264"/>
                <a:gd name="connsiteY7" fmla="*/ 996272 h 1185264"/>
                <a:gd name="connsiteX8" fmla="*/ 996272 w 1185264"/>
                <a:gd name="connsiteY8" fmla="*/ 592632 h 1185264"/>
                <a:gd name="connsiteX9" fmla="*/ 592632 w 1185264"/>
                <a:gd name="connsiteY9" fmla="*/ 188992 h 1185264"/>
                <a:gd name="connsiteX10" fmla="*/ 592632 w 1185264"/>
                <a:gd name="connsiteY10" fmla="*/ 145584 h 1185264"/>
                <a:gd name="connsiteX11" fmla="*/ 1039680 w 1185264"/>
                <a:gd name="connsiteY11" fmla="*/ 592632 h 1185264"/>
                <a:gd name="connsiteX12" fmla="*/ 592632 w 1185264"/>
                <a:gd name="connsiteY12" fmla="*/ 1039680 h 1185264"/>
                <a:gd name="connsiteX13" fmla="*/ 145584 w 1185264"/>
                <a:gd name="connsiteY13" fmla="*/ 592632 h 1185264"/>
                <a:gd name="connsiteX14" fmla="*/ 592632 w 1185264"/>
                <a:gd name="connsiteY14" fmla="*/ 145584 h 1185264"/>
                <a:gd name="connsiteX15" fmla="*/ 592632 w 1185264"/>
                <a:gd name="connsiteY15" fmla="*/ 46652 h 1185264"/>
                <a:gd name="connsiteX16" fmla="*/ 46652 w 1185264"/>
                <a:gd name="connsiteY16" fmla="*/ 592632 h 1185264"/>
                <a:gd name="connsiteX17" fmla="*/ 592632 w 1185264"/>
                <a:gd name="connsiteY17" fmla="*/ 1138612 h 1185264"/>
                <a:gd name="connsiteX18" fmla="*/ 1138612 w 1185264"/>
                <a:gd name="connsiteY18" fmla="*/ 592632 h 1185264"/>
                <a:gd name="connsiteX19" fmla="*/ 592632 w 1185264"/>
                <a:gd name="connsiteY19" fmla="*/ 46652 h 1185264"/>
                <a:gd name="connsiteX20" fmla="*/ 592632 w 1185264"/>
                <a:gd name="connsiteY20" fmla="*/ 0 h 1185264"/>
                <a:gd name="connsiteX21" fmla="*/ 1185264 w 1185264"/>
                <a:gd name="connsiteY21" fmla="*/ 592632 h 1185264"/>
                <a:gd name="connsiteX22" fmla="*/ 592632 w 1185264"/>
                <a:gd name="connsiteY22" fmla="*/ 1185264 h 1185264"/>
                <a:gd name="connsiteX23" fmla="*/ 0 w 1185264"/>
                <a:gd name="connsiteY23" fmla="*/ 592632 h 1185264"/>
                <a:gd name="connsiteX24" fmla="*/ 592632 w 1185264"/>
                <a:gd name="connsiteY24" fmla="*/ 0 h 118526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</a:cxnLst>
              <a:rect l="l" t="t" r="r" b="b"/>
              <a:pathLst>
                <a:path w="1185264" h="1185264">
                  <a:moveTo>
                    <a:pt x="573465" y="319848"/>
                  </a:moveTo>
                  <a:cubicBezTo>
                    <a:pt x="724119" y="319848"/>
                    <a:pt x="846249" y="441978"/>
                    <a:pt x="846249" y="592632"/>
                  </a:cubicBezTo>
                  <a:cubicBezTo>
                    <a:pt x="846249" y="743286"/>
                    <a:pt x="724119" y="865416"/>
                    <a:pt x="573465" y="865416"/>
                  </a:cubicBezTo>
                  <a:cubicBezTo>
                    <a:pt x="422811" y="865416"/>
                    <a:pt x="300681" y="743286"/>
                    <a:pt x="300681" y="592632"/>
                  </a:cubicBezTo>
                  <a:cubicBezTo>
                    <a:pt x="300681" y="441978"/>
                    <a:pt x="422811" y="319848"/>
                    <a:pt x="573465" y="319848"/>
                  </a:cubicBezTo>
                  <a:close/>
                  <a:moveTo>
                    <a:pt x="592632" y="188992"/>
                  </a:moveTo>
                  <a:cubicBezTo>
                    <a:pt x="369708" y="188992"/>
                    <a:pt x="188992" y="369708"/>
                    <a:pt x="188992" y="592632"/>
                  </a:cubicBezTo>
                  <a:cubicBezTo>
                    <a:pt x="188992" y="815556"/>
                    <a:pt x="369708" y="996272"/>
                    <a:pt x="592632" y="996272"/>
                  </a:cubicBezTo>
                  <a:cubicBezTo>
                    <a:pt x="815556" y="996272"/>
                    <a:pt x="996272" y="815556"/>
                    <a:pt x="996272" y="592632"/>
                  </a:cubicBezTo>
                  <a:cubicBezTo>
                    <a:pt x="996272" y="369708"/>
                    <a:pt x="815556" y="188992"/>
                    <a:pt x="592632" y="188992"/>
                  </a:cubicBezTo>
                  <a:close/>
                  <a:moveTo>
                    <a:pt x="592632" y="145584"/>
                  </a:moveTo>
                  <a:cubicBezTo>
                    <a:pt x="839530" y="145584"/>
                    <a:pt x="1039680" y="345734"/>
                    <a:pt x="1039680" y="592632"/>
                  </a:cubicBezTo>
                  <a:cubicBezTo>
                    <a:pt x="1039680" y="839530"/>
                    <a:pt x="839530" y="1039680"/>
                    <a:pt x="592632" y="1039680"/>
                  </a:cubicBezTo>
                  <a:cubicBezTo>
                    <a:pt x="345734" y="1039680"/>
                    <a:pt x="145584" y="839530"/>
                    <a:pt x="145584" y="592632"/>
                  </a:cubicBezTo>
                  <a:cubicBezTo>
                    <a:pt x="145584" y="345734"/>
                    <a:pt x="345734" y="145584"/>
                    <a:pt x="592632" y="145584"/>
                  </a:cubicBezTo>
                  <a:close/>
                  <a:moveTo>
                    <a:pt x="592632" y="46652"/>
                  </a:moveTo>
                  <a:cubicBezTo>
                    <a:pt x="291096" y="46652"/>
                    <a:pt x="46652" y="291096"/>
                    <a:pt x="46652" y="592632"/>
                  </a:cubicBezTo>
                  <a:cubicBezTo>
                    <a:pt x="46652" y="894168"/>
                    <a:pt x="291096" y="1138612"/>
                    <a:pt x="592632" y="1138612"/>
                  </a:cubicBezTo>
                  <a:cubicBezTo>
                    <a:pt x="894168" y="1138612"/>
                    <a:pt x="1138612" y="894168"/>
                    <a:pt x="1138612" y="592632"/>
                  </a:cubicBezTo>
                  <a:cubicBezTo>
                    <a:pt x="1138612" y="291096"/>
                    <a:pt x="894168" y="46652"/>
                    <a:pt x="592632" y="46652"/>
                  </a:cubicBezTo>
                  <a:close/>
                  <a:moveTo>
                    <a:pt x="592632" y="0"/>
                  </a:moveTo>
                  <a:cubicBezTo>
                    <a:pt x="919934" y="0"/>
                    <a:pt x="1185264" y="265330"/>
                    <a:pt x="1185264" y="592632"/>
                  </a:cubicBezTo>
                  <a:cubicBezTo>
                    <a:pt x="1185264" y="919934"/>
                    <a:pt x="919934" y="1185264"/>
                    <a:pt x="592632" y="1185264"/>
                  </a:cubicBezTo>
                  <a:cubicBezTo>
                    <a:pt x="265330" y="1185264"/>
                    <a:pt x="0" y="919934"/>
                    <a:pt x="0" y="592632"/>
                  </a:cubicBezTo>
                  <a:cubicBezTo>
                    <a:pt x="0" y="265330"/>
                    <a:pt x="265330" y="0"/>
                    <a:pt x="592632" y="0"/>
                  </a:cubicBezTo>
                  <a:close/>
                </a:path>
              </a:pathLst>
            </a:cu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4" name="フリーフォーム: 図形 13">
              <a:extLst>
                <a:ext uri="{FF2B5EF4-FFF2-40B4-BE49-F238E27FC236}">
                  <a16:creationId xmlns:a16="http://schemas.microsoft.com/office/drawing/2014/main" id="{B737900D-D1A8-429D-BCD9-2375B736E90B}"/>
                </a:ext>
              </a:extLst>
            </p:cNvPr>
            <p:cNvSpPr/>
            <p:nvPr/>
          </p:nvSpPr>
          <p:spPr bwMode="auto">
            <a:xfrm>
              <a:off x="4854909" y="829987"/>
              <a:ext cx="1507608" cy="2310296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5" name="グループ化 14">
            <a:extLst>
              <a:ext uri="{FF2B5EF4-FFF2-40B4-BE49-F238E27FC236}">
                <a16:creationId xmlns:a16="http://schemas.microsoft.com/office/drawing/2014/main" id="{1492F072-8FFE-4583-84D8-3BDF6E1B1308}"/>
              </a:ext>
            </a:extLst>
          </p:cNvPr>
          <p:cNvGrpSpPr/>
          <p:nvPr/>
        </p:nvGrpSpPr>
        <p:grpSpPr>
          <a:xfrm>
            <a:off x="5951310" y="1582236"/>
            <a:ext cx="1649777" cy="828942"/>
            <a:chOff x="-3560061" y="3388138"/>
            <a:chExt cx="2792685" cy="1403204"/>
          </a:xfrm>
        </p:grpSpPr>
        <p:grpSp>
          <p:nvGrpSpPr>
            <p:cNvPr id="16" name="グループ化 15">
              <a:extLst>
                <a:ext uri="{FF2B5EF4-FFF2-40B4-BE49-F238E27FC236}">
                  <a16:creationId xmlns:a16="http://schemas.microsoft.com/office/drawing/2014/main" id="{AB0EB5DB-9225-4E5E-AEC7-F4ABDAEE955C}"/>
                </a:ext>
              </a:extLst>
            </p:cNvPr>
            <p:cNvGrpSpPr/>
            <p:nvPr/>
          </p:nvGrpSpPr>
          <p:grpSpPr>
            <a:xfrm>
              <a:off x="-3560061" y="3719626"/>
              <a:ext cx="2792685" cy="1071716"/>
              <a:chOff x="-3560061" y="3719626"/>
              <a:chExt cx="2792685" cy="1071716"/>
            </a:xfrm>
          </p:grpSpPr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983142BA-774E-4884-8859-055122D17C2B}"/>
                  </a:ext>
                </a:extLst>
              </p:cNvPr>
              <p:cNvGrpSpPr/>
              <p:nvPr/>
            </p:nvGrpSpPr>
            <p:grpSpPr>
              <a:xfrm>
                <a:off x="-3560061" y="4431243"/>
                <a:ext cx="877885" cy="360099"/>
                <a:chOff x="513133" y="1798954"/>
                <a:chExt cx="877885" cy="360099"/>
              </a:xfrm>
            </p:grpSpPr>
            <p:sp>
              <p:nvSpPr>
                <p:cNvPr id="23" name="四角形: 上の 2 つの角を丸める 22">
                  <a:extLst>
                    <a:ext uri="{FF2B5EF4-FFF2-40B4-BE49-F238E27FC236}">
                      <a16:creationId xmlns:a16="http://schemas.microsoft.com/office/drawing/2014/main" id="{307E88ED-B7A9-4A51-A3ED-1F04D450EFEE}"/>
                    </a:ext>
                  </a:extLst>
                </p:cNvPr>
                <p:cNvSpPr/>
                <p:nvPr/>
              </p:nvSpPr>
              <p:spPr bwMode="auto">
                <a:xfrm>
                  <a:off x="613514" y="1798954"/>
                  <a:ext cx="677124" cy="188684"/>
                </a:xfrm>
                <a:prstGeom prst="round2SameRect">
                  <a:avLst>
                    <a:gd name="adj1" fmla="val 39456"/>
                    <a:gd name="adj2" fmla="val 0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24" name="四角形: 上の 2 つの角を丸める 23">
                  <a:extLst>
                    <a:ext uri="{FF2B5EF4-FFF2-40B4-BE49-F238E27FC236}">
                      <a16:creationId xmlns:a16="http://schemas.microsoft.com/office/drawing/2014/main" id="{3F7A43AE-D5F7-4003-A856-45F78AA9BBE7}"/>
                    </a:ext>
                  </a:extLst>
                </p:cNvPr>
                <p:cNvSpPr/>
                <p:nvPr/>
              </p:nvSpPr>
              <p:spPr bwMode="auto">
                <a:xfrm>
                  <a:off x="513133" y="1970369"/>
                  <a:ext cx="877885" cy="188684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19" name="グループ化 18">
                <a:extLst>
                  <a:ext uri="{FF2B5EF4-FFF2-40B4-BE49-F238E27FC236}">
                    <a16:creationId xmlns:a16="http://schemas.microsoft.com/office/drawing/2014/main" id="{95EFB42D-EC58-4DD3-9476-A6E1826A1F3D}"/>
                  </a:ext>
                </a:extLst>
              </p:cNvPr>
              <p:cNvGrpSpPr/>
              <p:nvPr/>
            </p:nvGrpSpPr>
            <p:grpSpPr>
              <a:xfrm rot="20700000">
                <a:off x="-3244828" y="3719626"/>
                <a:ext cx="2477452" cy="833257"/>
                <a:chOff x="-4144557" y="5259901"/>
                <a:chExt cx="2477452" cy="833257"/>
              </a:xfrm>
            </p:grpSpPr>
            <p:sp>
              <p:nvSpPr>
                <p:cNvPr id="20" name="四角形: 角を丸くする 19">
                  <a:extLst>
                    <a:ext uri="{FF2B5EF4-FFF2-40B4-BE49-F238E27FC236}">
                      <a16:creationId xmlns:a16="http://schemas.microsoft.com/office/drawing/2014/main" id="{7EF0FBA0-3D82-4EC5-B694-08276D0752AE}"/>
                    </a:ext>
                  </a:extLst>
                </p:cNvPr>
                <p:cNvSpPr/>
                <p:nvPr/>
              </p:nvSpPr>
              <p:spPr bwMode="auto">
                <a:xfrm rot="2700000">
                  <a:off x="-3149072" y="5371147"/>
                  <a:ext cx="549764" cy="570257"/>
                </a:xfrm>
                <a:prstGeom prst="roundRect">
                  <a:avLst>
                    <a:gd name="adj" fmla="val 2657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21" name="四角形: 角を丸くする 20">
                  <a:extLst>
                    <a:ext uri="{FF2B5EF4-FFF2-40B4-BE49-F238E27FC236}">
                      <a16:creationId xmlns:a16="http://schemas.microsoft.com/office/drawing/2014/main" id="{8B67E5A9-9BFB-44F8-A7DD-40B47828EA91}"/>
                    </a:ext>
                  </a:extLst>
                </p:cNvPr>
                <p:cNvSpPr/>
                <p:nvPr/>
              </p:nvSpPr>
              <p:spPr bwMode="auto">
                <a:xfrm rot="2700000">
                  <a:off x="-2960575" y="5533314"/>
                  <a:ext cx="237088" cy="245926"/>
                </a:xfrm>
                <a:prstGeom prst="roundRect">
                  <a:avLst>
                    <a:gd name="adj" fmla="val 201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22" name="フリーフォーム: 図形 21">
                  <a:extLst>
                    <a:ext uri="{FF2B5EF4-FFF2-40B4-BE49-F238E27FC236}">
                      <a16:creationId xmlns:a16="http://schemas.microsoft.com/office/drawing/2014/main" id="{BF80784E-5CD0-403A-BA7D-91A7FF28C46D}"/>
                    </a:ext>
                  </a:extLst>
                </p:cNvPr>
                <p:cNvSpPr/>
                <p:nvPr/>
              </p:nvSpPr>
              <p:spPr bwMode="auto">
                <a:xfrm rot="16200000">
                  <a:off x="-3322460" y="4437804"/>
                  <a:ext cx="833257" cy="2477452"/>
                </a:xfrm>
                <a:custGeom>
                  <a:avLst/>
                  <a:gdLst>
                    <a:gd name="connsiteX0" fmla="*/ 833257 w 833257"/>
                    <a:gd name="connsiteY0" fmla="*/ 666105 h 2477452"/>
                    <a:gd name="connsiteX1" fmla="*/ 833257 w 833257"/>
                    <a:gd name="connsiteY1" fmla="*/ 1377148 h 2477452"/>
                    <a:gd name="connsiteX2" fmla="*/ 833257 w 833257"/>
                    <a:gd name="connsiteY2" fmla="*/ 1430246 h 2477452"/>
                    <a:gd name="connsiteX3" fmla="*/ 833257 w 833257"/>
                    <a:gd name="connsiteY3" fmla="*/ 1633206 h 2477452"/>
                    <a:gd name="connsiteX4" fmla="*/ 757041 w 833257"/>
                    <a:gd name="connsiteY4" fmla="*/ 1817210 h 2477452"/>
                    <a:gd name="connsiteX5" fmla="*/ 718635 w 833257"/>
                    <a:gd name="connsiteY5" fmla="*/ 1843103 h 2477452"/>
                    <a:gd name="connsiteX6" fmla="*/ 766664 w 833257"/>
                    <a:gd name="connsiteY6" fmla="*/ 2477452 h 2477452"/>
                    <a:gd name="connsiteX7" fmla="*/ 76128 w 833257"/>
                    <a:gd name="connsiteY7" fmla="*/ 2477452 h 2477452"/>
                    <a:gd name="connsiteX8" fmla="*/ 123694 w 833257"/>
                    <a:gd name="connsiteY8" fmla="*/ 1849220 h 2477452"/>
                    <a:gd name="connsiteX9" fmla="*/ 76217 w 833257"/>
                    <a:gd name="connsiteY9" fmla="*/ 1817210 h 2477452"/>
                    <a:gd name="connsiteX10" fmla="*/ 0 w 833257"/>
                    <a:gd name="connsiteY10" fmla="*/ 1633206 h 2477452"/>
                    <a:gd name="connsiteX11" fmla="*/ 0 w 833257"/>
                    <a:gd name="connsiteY11" fmla="*/ 1377148 h 2477452"/>
                    <a:gd name="connsiteX12" fmla="*/ 3071 w 833257"/>
                    <a:gd name="connsiteY12" fmla="*/ 1346686 h 2477452"/>
                    <a:gd name="connsiteX13" fmla="*/ 0 w 833257"/>
                    <a:gd name="connsiteY13" fmla="*/ 1331475 h 2477452"/>
                    <a:gd name="connsiteX14" fmla="*/ 0 w 833257"/>
                    <a:gd name="connsiteY14" fmla="*/ 900576 h 2477452"/>
                    <a:gd name="connsiteX15" fmla="*/ 156906 w 833257"/>
                    <a:gd name="connsiteY15" fmla="*/ 743670 h 2477452"/>
                    <a:gd name="connsiteX16" fmla="*/ 313812 w 833257"/>
                    <a:gd name="connsiteY16" fmla="*/ 900576 h 2477452"/>
                    <a:gd name="connsiteX17" fmla="*/ 313812 w 833257"/>
                    <a:gd name="connsiteY17" fmla="*/ 1168392 h 2477452"/>
                    <a:gd name="connsiteX18" fmla="*/ 356758 w 833257"/>
                    <a:gd name="connsiteY18" fmla="*/ 1198220 h 2477452"/>
                    <a:gd name="connsiteX19" fmla="*/ 435589 w 833257"/>
                    <a:gd name="connsiteY19" fmla="*/ 1214615 h 2477452"/>
                    <a:gd name="connsiteX20" fmla="*/ 514420 w 833257"/>
                    <a:gd name="connsiteY20" fmla="*/ 1198220 h 2477452"/>
                    <a:gd name="connsiteX21" fmla="*/ 568537 w 833257"/>
                    <a:gd name="connsiteY21" fmla="*/ 1160632 h 2477452"/>
                    <a:gd name="connsiteX22" fmla="*/ 568537 w 833257"/>
                    <a:gd name="connsiteY22" fmla="*/ 714366 h 2477452"/>
                    <a:gd name="connsiteX23" fmla="*/ 434916 w 833257"/>
                    <a:gd name="connsiteY23" fmla="*/ 165497 h 2477452"/>
                    <a:gd name="connsiteX24" fmla="*/ 503320 w 833257"/>
                    <a:gd name="connsiteY24" fmla="*/ 3874 h 2477452"/>
                    <a:gd name="connsiteX25" fmla="*/ 652242 w 833257"/>
                    <a:gd name="connsiteY25" fmla="*/ 100853 h 2477452"/>
                    <a:gd name="connsiteX26" fmla="*/ 822260 w 833257"/>
                    <a:gd name="connsiteY26" fmla="*/ 613700 h 2477452"/>
                    <a:gd name="connsiteX27" fmla="*/ 822856 w 833257"/>
                    <a:gd name="connsiteY27" fmla="*/ 614585 h 2477452"/>
                    <a:gd name="connsiteX28" fmla="*/ 823954 w 833257"/>
                    <a:gd name="connsiteY28" fmla="*/ 620023 h 2477452"/>
                    <a:gd name="connsiteX29" fmla="*/ 826370 w 833257"/>
                    <a:gd name="connsiteY29" fmla="*/ 629040 h 2477452"/>
                    <a:gd name="connsiteX30" fmla="*/ 826638 w 833257"/>
                    <a:gd name="connsiteY30" fmla="*/ 633318 h 247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33257" h="2477452">
                      <a:moveTo>
                        <a:pt x="833257" y="666105"/>
                      </a:moveTo>
                      <a:lnTo>
                        <a:pt x="833257" y="1377148"/>
                      </a:lnTo>
                      <a:lnTo>
                        <a:pt x="833257" y="1430246"/>
                      </a:lnTo>
                      <a:lnTo>
                        <a:pt x="833257" y="1633206"/>
                      </a:lnTo>
                      <a:cubicBezTo>
                        <a:pt x="833257" y="1705064"/>
                        <a:pt x="804131" y="1770119"/>
                        <a:pt x="757041" y="1817210"/>
                      </a:cubicBezTo>
                      <a:lnTo>
                        <a:pt x="718635" y="1843103"/>
                      </a:lnTo>
                      <a:lnTo>
                        <a:pt x="766664" y="2477452"/>
                      </a:lnTo>
                      <a:lnTo>
                        <a:pt x="76128" y="2477452"/>
                      </a:lnTo>
                      <a:lnTo>
                        <a:pt x="123694" y="1849220"/>
                      </a:lnTo>
                      <a:lnTo>
                        <a:pt x="76217" y="1817210"/>
                      </a:lnTo>
                      <a:cubicBezTo>
                        <a:pt x="29126" y="1770119"/>
                        <a:pt x="0" y="1705064"/>
                        <a:pt x="0" y="1633206"/>
                      </a:cubicBezTo>
                      <a:lnTo>
                        <a:pt x="0" y="1377148"/>
                      </a:lnTo>
                      <a:lnTo>
                        <a:pt x="3071" y="1346686"/>
                      </a:lnTo>
                      <a:lnTo>
                        <a:pt x="0" y="1331475"/>
                      </a:lnTo>
                      <a:lnTo>
                        <a:pt x="0" y="900576"/>
                      </a:lnTo>
                      <a:cubicBezTo>
                        <a:pt x="0" y="813919"/>
                        <a:pt x="70249" y="743670"/>
                        <a:pt x="156906" y="743670"/>
                      </a:cubicBezTo>
                      <a:cubicBezTo>
                        <a:pt x="243563" y="743670"/>
                        <a:pt x="313812" y="813919"/>
                        <a:pt x="313812" y="900576"/>
                      </a:cubicBezTo>
                      <a:lnTo>
                        <a:pt x="313812" y="1168392"/>
                      </a:lnTo>
                      <a:lnTo>
                        <a:pt x="356758" y="1198220"/>
                      </a:lnTo>
                      <a:cubicBezTo>
                        <a:pt x="380988" y="1208777"/>
                        <a:pt x="407627" y="1214615"/>
                        <a:pt x="435589" y="1214615"/>
                      </a:cubicBezTo>
                      <a:cubicBezTo>
                        <a:pt x="463552" y="1214615"/>
                        <a:pt x="490190" y="1208777"/>
                        <a:pt x="514420" y="1198220"/>
                      </a:cubicBezTo>
                      <a:lnTo>
                        <a:pt x="568537" y="1160632"/>
                      </a:lnTo>
                      <a:lnTo>
                        <a:pt x="568537" y="714366"/>
                      </a:lnTo>
                      <a:lnTo>
                        <a:pt x="434916" y="165497"/>
                      </a:lnTo>
                      <a:cubicBezTo>
                        <a:pt x="415311" y="92333"/>
                        <a:pt x="448049" y="20998"/>
                        <a:pt x="503320" y="3874"/>
                      </a:cubicBezTo>
                      <a:cubicBezTo>
                        <a:pt x="558591" y="-13250"/>
                        <a:pt x="632638" y="27689"/>
                        <a:pt x="652242" y="100853"/>
                      </a:cubicBezTo>
                      <a:lnTo>
                        <a:pt x="822260" y="613700"/>
                      </a:lnTo>
                      <a:lnTo>
                        <a:pt x="822856" y="614585"/>
                      </a:lnTo>
                      <a:lnTo>
                        <a:pt x="823954" y="620023"/>
                      </a:lnTo>
                      <a:lnTo>
                        <a:pt x="826370" y="629040"/>
                      </a:lnTo>
                      <a:lnTo>
                        <a:pt x="826638" y="633318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17" name="矢印: 左 16">
              <a:extLst>
                <a:ext uri="{FF2B5EF4-FFF2-40B4-BE49-F238E27FC236}">
                  <a16:creationId xmlns:a16="http://schemas.microsoft.com/office/drawing/2014/main" id="{2D348E58-32FC-488F-9492-F2C572BEF0B0}"/>
                </a:ext>
              </a:extLst>
            </p:cNvPr>
            <p:cNvSpPr/>
            <p:nvPr/>
          </p:nvSpPr>
          <p:spPr bwMode="auto">
            <a:xfrm rot="16200000">
              <a:off x="-3860366" y="3688791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3836583C-A103-40AB-BAAA-7F51BD439DA4}"/>
              </a:ext>
            </a:extLst>
          </p:cNvPr>
          <p:cNvGrpSpPr/>
          <p:nvPr/>
        </p:nvGrpSpPr>
        <p:grpSpPr>
          <a:xfrm>
            <a:off x="7858576" y="1382977"/>
            <a:ext cx="1742119" cy="1028201"/>
            <a:chOff x="-6602705" y="4737966"/>
            <a:chExt cx="2948999" cy="1740503"/>
          </a:xfrm>
        </p:grpSpPr>
        <p:grpSp>
          <p:nvGrpSpPr>
            <p:cNvPr id="26" name="グループ化 25">
              <a:extLst>
                <a:ext uri="{FF2B5EF4-FFF2-40B4-BE49-F238E27FC236}">
                  <a16:creationId xmlns:a16="http://schemas.microsoft.com/office/drawing/2014/main" id="{59BAE802-58EF-46BB-84BD-51B71B11CF90}"/>
                </a:ext>
              </a:extLst>
            </p:cNvPr>
            <p:cNvGrpSpPr/>
            <p:nvPr/>
          </p:nvGrpSpPr>
          <p:grpSpPr>
            <a:xfrm>
              <a:off x="-6602705" y="5053126"/>
              <a:ext cx="2948999" cy="1425343"/>
              <a:chOff x="-3716375" y="5053126"/>
              <a:chExt cx="2948999" cy="1425343"/>
            </a:xfrm>
          </p:grpSpPr>
          <p:grpSp>
            <p:nvGrpSpPr>
              <p:cNvPr id="28" name="グループ化 27">
                <a:extLst>
                  <a:ext uri="{FF2B5EF4-FFF2-40B4-BE49-F238E27FC236}">
                    <a16:creationId xmlns:a16="http://schemas.microsoft.com/office/drawing/2014/main" id="{17B9D598-CF02-4CD0-AFC8-1CDACA0422BE}"/>
                  </a:ext>
                </a:extLst>
              </p:cNvPr>
              <p:cNvGrpSpPr/>
              <p:nvPr/>
            </p:nvGrpSpPr>
            <p:grpSpPr>
              <a:xfrm>
                <a:off x="-3716375" y="5766994"/>
                <a:ext cx="1220050" cy="711475"/>
                <a:chOff x="1554918" y="1444223"/>
                <a:chExt cx="1220050" cy="711475"/>
              </a:xfrm>
            </p:grpSpPr>
            <p:sp>
              <p:nvSpPr>
                <p:cNvPr id="33" name="四角形: 上の 2 つの角を丸める 32">
                  <a:extLst>
                    <a:ext uri="{FF2B5EF4-FFF2-40B4-BE49-F238E27FC236}">
                      <a16:creationId xmlns:a16="http://schemas.microsoft.com/office/drawing/2014/main" id="{28F6EF11-65A3-4FF5-8924-51496CAE1933}"/>
                    </a:ext>
                  </a:extLst>
                </p:cNvPr>
                <p:cNvSpPr/>
                <p:nvPr/>
              </p:nvSpPr>
              <p:spPr bwMode="auto">
                <a:xfrm>
                  <a:off x="1854956" y="1444223"/>
                  <a:ext cx="619974" cy="188684"/>
                </a:xfrm>
                <a:prstGeom prst="round2SameRect">
                  <a:avLst>
                    <a:gd name="adj1" fmla="val 39456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4" name="四角形: 上の 2 つの角を丸める 33">
                  <a:extLst>
                    <a:ext uri="{FF2B5EF4-FFF2-40B4-BE49-F238E27FC236}">
                      <a16:creationId xmlns:a16="http://schemas.microsoft.com/office/drawing/2014/main" id="{0EC23C8A-82D6-4D29-8A08-3EDEAE2E5B81}"/>
                    </a:ext>
                  </a:extLst>
                </p:cNvPr>
                <p:cNvSpPr/>
                <p:nvPr/>
              </p:nvSpPr>
              <p:spPr bwMode="auto">
                <a:xfrm>
                  <a:off x="1750181" y="1558523"/>
                  <a:ext cx="829524" cy="188684"/>
                </a:xfrm>
                <a:prstGeom prst="round2SameRect">
                  <a:avLst>
                    <a:gd name="adj1" fmla="val 39456"/>
                    <a:gd name="adj2" fmla="val 0"/>
                  </a:avLst>
                </a:prstGeom>
                <a:solidFill>
                  <a:schemeClr val="bg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35" name="四角形: 上の 2 つの角を丸める 34">
                  <a:extLst>
                    <a:ext uri="{FF2B5EF4-FFF2-40B4-BE49-F238E27FC236}">
                      <a16:creationId xmlns:a16="http://schemas.microsoft.com/office/drawing/2014/main" id="{878B8AFA-153E-4512-A172-9B03843391C1}"/>
                    </a:ext>
                  </a:extLst>
                </p:cNvPr>
                <p:cNvSpPr/>
                <p:nvPr/>
              </p:nvSpPr>
              <p:spPr bwMode="auto">
                <a:xfrm>
                  <a:off x="1554918" y="1646541"/>
                  <a:ext cx="1220050" cy="509157"/>
                </a:xfrm>
                <a:prstGeom prst="round2SameRect">
                  <a:avLst>
                    <a:gd name="adj1" fmla="val 50000"/>
                    <a:gd name="adj2" fmla="val 0"/>
                  </a:avLst>
                </a:prstGeom>
                <a:solidFill>
                  <a:srgbClr val="99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29" name="グループ化 28">
                <a:extLst>
                  <a:ext uri="{FF2B5EF4-FFF2-40B4-BE49-F238E27FC236}">
                    <a16:creationId xmlns:a16="http://schemas.microsoft.com/office/drawing/2014/main" id="{440A9384-1B41-44F6-9D67-81A052A6D300}"/>
                  </a:ext>
                </a:extLst>
              </p:cNvPr>
              <p:cNvGrpSpPr/>
              <p:nvPr/>
            </p:nvGrpSpPr>
            <p:grpSpPr>
              <a:xfrm rot="20700000">
                <a:off x="-3244828" y="5053126"/>
                <a:ext cx="2477452" cy="833257"/>
                <a:chOff x="-4144557" y="5259901"/>
                <a:chExt cx="2477452" cy="833257"/>
              </a:xfrm>
            </p:grpSpPr>
            <p:sp>
              <p:nvSpPr>
                <p:cNvPr id="30" name="四角形: 角を丸くする 29">
                  <a:extLst>
                    <a:ext uri="{FF2B5EF4-FFF2-40B4-BE49-F238E27FC236}">
                      <a16:creationId xmlns:a16="http://schemas.microsoft.com/office/drawing/2014/main" id="{0422D0E6-26E5-48E5-AE10-900391A30DD8}"/>
                    </a:ext>
                  </a:extLst>
                </p:cNvPr>
                <p:cNvSpPr/>
                <p:nvPr/>
              </p:nvSpPr>
              <p:spPr bwMode="auto">
                <a:xfrm rot="2700000">
                  <a:off x="-3149072" y="5371147"/>
                  <a:ext cx="549764" cy="570257"/>
                </a:xfrm>
                <a:prstGeom prst="roundRect">
                  <a:avLst>
                    <a:gd name="adj" fmla="val 26570"/>
                  </a:avLst>
                </a:pr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31" name="四角形: 角を丸くする 30">
                  <a:extLst>
                    <a:ext uri="{FF2B5EF4-FFF2-40B4-BE49-F238E27FC236}">
                      <a16:creationId xmlns:a16="http://schemas.microsoft.com/office/drawing/2014/main" id="{759C017B-3FB5-493D-9FFA-0025902C289C}"/>
                    </a:ext>
                  </a:extLst>
                </p:cNvPr>
                <p:cNvSpPr/>
                <p:nvPr/>
              </p:nvSpPr>
              <p:spPr bwMode="auto">
                <a:xfrm rot="2700000">
                  <a:off x="-2960575" y="5533314"/>
                  <a:ext cx="237088" cy="245926"/>
                </a:xfrm>
                <a:prstGeom prst="roundRect">
                  <a:avLst>
                    <a:gd name="adj" fmla="val 20178"/>
                  </a:avLst>
                </a:prstGeom>
                <a:solidFill>
                  <a:schemeClr val="tx1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32" name="フリーフォーム: 図形 31">
                  <a:extLst>
                    <a:ext uri="{FF2B5EF4-FFF2-40B4-BE49-F238E27FC236}">
                      <a16:creationId xmlns:a16="http://schemas.microsoft.com/office/drawing/2014/main" id="{C02589B2-C523-4172-8544-9750B0F96F2D}"/>
                    </a:ext>
                  </a:extLst>
                </p:cNvPr>
                <p:cNvSpPr/>
                <p:nvPr/>
              </p:nvSpPr>
              <p:spPr bwMode="auto">
                <a:xfrm rot="16200000">
                  <a:off x="-3322460" y="4437804"/>
                  <a:ext cx="833257" cy="2477452"/>
                </a:xfrm>
                <a:custGeom>
                  <a:avLst/>
                  <a:gdLst>
                    <a:gd name="connsiteX0" fmla="*/ 833257 w 833257"/>
                    <a:gd name="connsiteY0" fmla="*/ 666105 h 2477452"/>
                    <a:gd name="connsiteX1" fmla="*/ 833257 w 833257"/>
                    <a:gd name="connsiteY1" fmla="*/ 1377148 h 2477452"/>
                    <a:gd name="connsiteX2" fmla="*/ 833257 w 833257"/>
                    <a:gd name="connsiteY2" fmla="*/ 1430246 h 2477452"/>
                    <a:gd name="connsiteX3" fmla="*/ 833257 w 833257"/>
                    <a:gd name="connsiteY3" fmla="*/ 1633206 h 2477452"/>
                    <a:gd name="connsiteX4" fmla="*/ 757041 w 833257"/>
                    <a:gd name="connsiteY4" fmla="*/ 1817210 h 2477452"/>
                    <a:gd name="connsiteX5" fmla="*/ 718635 w 833257"/>
                    <a:gd name="connsiteY5" fmla="*/ 1843103 h 2477452"/>
                    <a:gd name="connsiteX6" fmla="*/ 766664 w 833257"/>
                    <a:gd name="connsiteY6" fmla="*/ 2477452 h 2477452"/>
                    <a:gd name="connsiteX7" fmla="*/ 76128 w 833257"/>
                    <a:gd name="connsiteY7" fmla="*/ 2477452 h 2477452"/>
                    <a:gd name="connsiteX8" fmla="*/ 123694 w 833257"/>
                    <a:gd name="connsiteY8" fmla="*/ 1849220 h 2477452"/>
                    <a:gd name="connsiteX9" fmla="*/ 76217 w 833257"/>
                    <a:gd name="connsiteY9" fmla="*/ 1817210 h 2477452"/>
                    <a:gd name="connsiteX10" fmla="*/ 0 w 833257"/>
                    <a:gd name="connsiteY10" fmla="*/ 1633206 h 2477452"/>
                    <a:gd name="connsiteX11" fmla="*/ 0 w 833257"/>
                    <a:gd name="connsiteY11" fmla="*/ 1377148 h 2477452"/>
                    <a:gd name="connsiteX12" fmla="*/ 3071 w 833257"/>
                    <a:gd name="connsiteY12" fmla="*/ 1346686 h 2477452"/>
                    <a:gd name="connsiteX13" fmla="*/ 0 w 833257"/>
                    <a:gd name="connsiteY13" fmla="*/ 1331475 h 2477452"/>
                    <a:gd name="connsiteX14" fmla="*/ 0 w 833257"/>
                    <a:gd name="connsiteY14" fmla="*/ 900576 h 2477452"/>
                    <a:gd name="connsiteX15" fmla="*/ 156906 w 833257"/>
                    <a:gd name="connsiteY15" fmla="*/ 743670 h 2477452"/>
                    <a:gd name="connsiteX16" fmla="*/ 313812 w 833257"/>
                    <a:gd name="connsiteY16" fmla="*/ 900576 h 2477452"/>
                    <a:gd name="connsiteX17" fmla="*/ 313812 w 833257"/>
                    <a:gd name="connsiteY17" fmla="*/ 1168392 h 2477452"/>
                    <a:gd name="connsiteX18" fmla="*/ 356758 w 833257"/>
                    <a:gd name="connsiteY18" fmla="*/ 1198220 h 2477452"/>
                    <a:gd name="connsiteX19" fmla="*/ 435589 w 833257"/>
                    <a:gd name="connsiteY19" fmla="*/ 1214615 h 2477452"/>
                    <a:gd name="connsiteX20" fmla="*/ 514420 w 833257"/>
                    <a:gd name="connsiteY20" fmla="*/ 1198220 h 2477452"/>
                    <a:gd name="connsiteX21" fmla="*/ 568537 w 833257"/>
                    <a:gd name="connsiteY21" fmla="*/ 1160632 h 2477452"/>
                    <a:gd name="connsiteX22" fmla="*/ 568537 w 833257"/>
                    <a:gd name="connsiteY22" fmla="*/ 714366 h 2477452"/>
                    <a:gd name="connsiteX23" fmla="*/ 434916 w 833257"/>
                    <a:gd name="connsiteY23" fmla="*/ 165497 h 2477452"/>
                    <a:gd name="connsiteX24" fmla="*/ 503320 w 833257"/>
                    <a:gd name="connsiteY24" fmla="*/ 3874 h 2477452"/>
                    <a:gd name="connsiteX25" fmla="*/ 652242 w 833257"/>
                    <a:gd name="connsiteY25" fmla="*/ 100853 h 2477452"/>
                    <a:gd name="connsiteX26" fmla="*/ 822260 w 833257"/>
                    <a:gd name="connsiteY26" fmla="*/ 613700 h 2477452"/>
                    <a:gd name="connsiteX27" fmla="*/ 822856 w 833257"/>
                    <a:gd name="connsiteY27" fmla="*/ 614585 h 2477452"/>
                    <a:gd name="connsiteX28" fmla="*/ 823954 w 833257"/>
                    <a:gd name="connsiteY28" fmla="*/ 620023 h 2477452"/>
                    <a:gd name="connsiteX29" fmla="*/ 826370 w 833257"/>
                    <a:gd name="connsiteY29" fmla="*/ 629040 h 2477452"/>
                    <a:gd name="connsiteX30" fmla="*/ 826638 w 833257"/>
                    <a:gd name="connsiteY30" fmla="*/ 633318 h 2477452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  <a:cxn ang="0">
                      <a:pos x="connsiteX19" y="connsiteY19"/>
                    </a:cxn>
                    <a:cxn ang="0">
                      <a:pos x="connsiteX20" y="connsiteY20"/>
                    </a:cxn>
                    <a:cxn ang="0">
                      <a:pos x="connsiteX21" y="connsiteY21"/>
                    </a:cxn>
                    <a:cxn ang="0">
                      <a:pos x="connsiteX22" y="connsiteY22"/>
                    </a:cxn>
                    <a:cxn ang="0">
                      <a:pos x="connsiteX23" y="connsiteY23"/>
                    </a:cxn>
                    <a:cxn ang="0">
                      <a:pos x="connsiteX24" y="connsiteY24"/>
                    </a:cxn>
                    <a:cxn ang="0">
                      <a:pos x="connsiteX25" y="connsiteY25"/>
                    </a:cxn>
                    <a:cxn ang="0">
                      <a:pos x="connsiteX26" y="connsiteY26"/>
                    </a:cxn>
                    <a:cxn ang="0">
                      <a:pos x="connsiteX27" y="connsiteY27"/>
                    </a:cxn>
                    <a:cxn ang="0">
                      <a:pos x="connsiteX28" y="connsiteY28"/>
                    </a:cxn>
                    <a:cxn ang="0">
                      <a:pos x="connsiteX29" y="connsiteY29"/>
                    </a:cxn>
                    <a:cxn ang="0">
                      <a:pos x="connsiteX30" y="connsiteY30"/>
                    </a:cxn>
                  </a:cxnLst>
                  <a:rect l="l" t="t" r="r" b="b"/>
                  <a:pathLst>
                    <a:path w="833257" h="2477452">
                      <a:moveTo>
                        <a:pt x="833257" y="666105"/>
                      </a:moveTo>
                      <a:lnTo>
                        <a:pt x="833257" y="1377148"/>
                      </a:lnTo>
                      <a:lnTo>
                        <a:pt x="833257" y="1430246"/>
                      </a:lnTo>
                      <a:lnTo>
                        <a:pt x="833257" y="1633206"/>
                      </a:lnTo>
                      <a:cubicBezTo>
                        <a:pt x="833257" y="1705064"/>
                        <a:pt x="804131" y="1770119"/>
                        <a:pt x="757041" y="1817210"/>
                      </a:cubicBezTo>
                      <a:lnTo>
                        <a:pt x="718635" y="1843103"/>
                      </a:lnTo>
                      <a:lnTo>
                        <a:pt x="766664" y="2477452"/>
                      </a:lnTo>
                      <a:lnTo>
                        <a:pt x="76128" y="2477452"/>
                      </a:lnTo>
                      <a:lnTo>
                        <a:pt x="123694" y="1849220"/>
                      </a:lnTo>
                      <a:lnTo>
                        <a:pt x="76217" y="1817210"/>
                      </a:lnTo>
                      <a:cubicBezTo>
                        <a:pt x="29126" y="1770119"/>
                        <a:pt x="0" y="1705064"/>
                        <a:pt x="0" y="1633206"/>
                      </a:cubicBezTo>
                      <a:lnTo>
                        <a:pt x="0" y="1377148"/>
                      </a:lnTo>
                      <a:lnTo>
                        <a:pt x="3071" y="1346686"/>
                      </a:lnTo>
                      <a:lnTo>
                        <a:pt x="0" y="1331475"/>
                      </a:lnTo>
                      <a:lnTo>
                        <a:pt x="0" y="900576"/>
                      </a:lnTo>
                      <a:cubicBezTo>
                        <a:pt x="0" y="813919"/>
                        <a:pt x="70249" y="743670"/>
                        <a:pt x="156906" y="743670"/>
                      </a:cubicBezTo>
                      <a:cubicBezTo>
                        <a:pt x="243563" y="743670"/>
                        <a:pt x="313812" y="813919"/>
                        <a:pt x="313812" y="900576"/>
                      </a:cubicBezTo>
                      <a:lnTo>
                        <a:pt x="313812" y="1168392"/>
                      </a:lnTo>
                      <a:lnTo>
                        <a:pt x="356758" y="1198220"/>
                      </a:lnTo>
                      <a:cubicBezTo>
                        <a:pt x="380988" y="1208777"/>
                        <a:pt x="407627" y="1214615"/>
                        <a:pt x="435589" y="1214615"/>
                      </a:cubicBezTo>
                      <a:cubicBezTo>
                        <a:pt x="463552" y="1214615"/>
                        <a:pt x="490190" y="1208777"/>
                        <a:pt x="514420" y="1198220"/>
                      </a:cubicBezTo>
                      <a:lnTo>
                        <a:pt x="568537" y="1160632"/>
                      </a:lnTo>
                      <a:lnTo>
                        <a:pt x="568537" y="714366"/>
                      </a:lnTo>
                      <a:lnTo>
                        <a:pt x="434916" y="165497"/>
                      </a:lnTo>
                      <a:cubicBezTo>
                        <a:pt x="415311" y="92333"/>
                        <a:pt x="448049" y="20998"/>
                        <a:pt x="503320" y="3874"/>
                      </a:cubicBezTo>
                      <a:cubicBezTo>
                        <a:pt x="558591" y="-13250"/>
                        <a:pt x="632638" y="27689"/>
                        <a:pt x="652242" y="100853"/>
                      </a:cubicBezTo>
                      <a:lnTo>
                        <a:pt x="822260" y="613700"/>
                      </a:lnTo>
                      <a:lnTo>
                        <a:pt x="822856" y="614585"/>
                      </a:lnTo>
                      <a:lnTo>
                        <a:pt x="823954" y="620023"/>
                      </a:lnTo>
                      <a:lnTo>
                        <a:pt x="826370" y="629040"/>
                      </a:lnTo>
                      <a:lnTo>
                        <a:pt x="826638" y="633318"/>
                      </a:lnTo>
                      <a:close/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27" name="矢印: 左 26">
              <a:extLst>
                <a:ext uri="{FF2B5EF4-FFF2-40B4-BE49-F238E27FC236}">
                  <a16:creationId xmlns:a16="http://schemas.microsoft.com/office/drawing/2014/main" id="{BD47E681-0110-4F36-B858-BD671F737E70}"/>
                </a:ext>
              </a:extLst>
            </p:cNvPr>
            <p:cNvSpPr/>
            <p:nvPr/>
          </p:nvSpPr>
          <p:spPr bwMode="auto">
            <a:xfrm rot="16200000">
              <a:off x="-6746696" y="5038619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6" name="グループ化 35">
            <a:extLst>
              <a:ext uri="{FF2B5EF4-FFF2-40B4-BE49-F238E27FC236}">
                <a16:creationId xmlns:a16="http://schemas.microsoft.com/office/drawing/2014/main" id="{F8948900-6A83-4CB1-BE2B-C321923048F2}"/>
              </a:ext>
            </a:extLst>
          </p:cNvPr>
          <p:cNvGrpSpPr/>
          <p:nvPr/>
        </p:nvGrpSpPr>
        <p:grpSpPr>
          <a:xfrm>
            <a:off x="551641" y="2767375"/>
            <a:ext cx="893628" cy="1573555"/>
            <a:chOff x="598985" y="266181"/>
            <a:chExt cx="1514523" cy="2666864"/>
          </a:xfrm>
        </p:grpSpPr>
        <p:grpSp>
          <p:nvGrpSpPr>
            <p:cNvPr id="37" name="グループ化 36">
              <a:extLst>
                <a:ext uri="{FF2B5EF4-FFF2-40B4-BE49-F238E27FC236}">
                  <a16:creationId xmlns:a16="http://schemas.microsoft.com/office/drawing/2014/main" id="{C2769548-FA66-4B5E-ADD9-CD9E09C5A7B9}"/>
                </a:ext>
              </a:extLst>
            </p:cNvPr>
            <p:cNvGrpSpPr/>
            <p:nvPr/>
          </p:nvGrpSpPr>
          <p:grpSpPr>
            <a:xfrm>
              <a:off x="598985" y="2572946"/>
              <a:ext cx="877885" cy="360099"/>
              <a:chOff x="513133" y="1798954"/>
              <a:chExt cx="877885" cy="360099"/>
            </a:xfrm>
          </p:grpSpPr>
          <p:sp>
            <p:nvSpPr>
              <p:cNvPr id="42" name="四角形: 上の 2 つの角を丸める 41">
                <a:extLst>
                  <a:ext uri="{FF2B5EF4-FFF2-40B4-BE49-F238E27FC236}">
                    <a16:creationId xmlns:a16="http://schemas.microsoft.com/office/drawing/2014/main" id="{C7C9703F-26A5-4625-9070-32274FB784EB}"/>
                  </a:ext>
                </a:extLst>
              </p:cNvPr>
              <p:cNvSpPr/>
              <p:nvPr/>
            </p:nvSpPr>
            <p:spPr bwMode="auto">
              <a:xfrm>
                <a:off x="613514" y="1798954"/>
                <a:ext cx="677124" cy="188684"/>
              </a:xfrm>
              <a:prstGeom prst="round2SameRect">
                <a:avLst>
                  <a:gd name="adj1" fmla="val 39456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43" name="四角形: 上の 2 つの角を丸める 42">
                <a:extLst>
                  <a:ext uri="{FF2B5EF4-FFF2-40B4-BE49-F238E27FC236}">
                    <a16:creationId xmlns:a16="http://schemas.microsoft.com/office/drawing/2014/main" id="{D2165AAD-DA7E-45A4-ABEC-E113246DC402}"/>
                  </a:ext>
                </a:extLst>
              </p:cNvPr>
              <p:cNvSpPr/>
              <p:nvPr/>
            </p:nvSpPr>
            <p:spPr bwMode="auto">
              <a:xfrm>
                <a:off x="513133" y="1970369"/>
                <a:ext cx="877885" cy="18868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8" name="グループ化 37">
              <a:extLst>
                <a:ext uri="{FF2B5EF4-FFF2-40B4-BE49-F238E27FC236}">
                  <a16:creationId xmlns:a16="http://schemas.microsoft.com/office/drawing/2014/main" id="{6C887ED1-16C0-428A-9E4E-FB21CC747871}"/>
                </a:ext>
              </a:extLst>
            </p:cNvPr>
            <p:cNvGrpSpPr/>
            <p:nvPr/>
          </p:nvGrpSpPr>
          <p:grpSpPr>
            <a:xfrm rot="18000000">
              <a:off x="458154" y="1088278"/>
              <a:ext cx="2477452" cy="833257"/>
              <a:chOff x="-4144557" y="5259901"/>
              <a:chExt cx="2477452" cy="833257"/>
            </a:xfrm>
          </p:grpSpPr>
          <p:sp>
            <p:nvSpPr>
              <p:cNvPr id="39" name="四角形: 角を丸くする 38">
                <a:extLst>
                  <a:ext uri="{FF2B5EF4-FFF2-40B4-BE49-F238E27FC236}">
                    <a16:creationId xmlns:a16="http://schemas.microsoft.com/office/drawing/2014/main" id="{9D53967D-3CFB-4CEF-B6DE-EDB545D5A058}"/>
                  </a:ext>
                </a:extLst>
              </p:cNvPr>
              <p:cNvSpPr/>
              <p:nvPr/>
            </p:nvSpPr>
            <p:spPr bwMode="auto">
              <a:xfrm rot="2700000">
                <a:off x="-3149072" y="5371147"/>
                <a:ext cx="549764" cy="570257"/>
              </a:xfrm>
              <a:prstGeom prst="roundRect">
                <a:avLst>
                  <a:gd name="adj" fmla="val 2657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0" name="四角形: 角を丸くする 39">
                <a:extLst>
                  <a:ext uri="{FF2B5EF4-FFF2-40B4-BE49-F238E27FC236}">
                    <a16:creationId xmlns:a16="http://schemas.microsoft.com/office/drawing/2014/main" id="{59143EF1-1E29-4AFF-9511-FCCFBF80A2B5}"/>
                  </a:ext>
                </a:extLst>
              </p:cNvPr>
              <p:cNvSpPr/>
              <p:nvPr/>
            </p:nvSpPr>
            <p:spPr bwMode="auto">
              <a:xfrm rot="2700000">
                <a:off x="-2960575" y="5533314"/>
                <a:ext cx="237088" cy="245926"/>
              </a:xfrm>
              <a:prstGeom prst="roundRect">
                <a:avLst>
                  <a:gd name="adj" fmla="val 201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41" name="フリーフォーム: 図形 40">
                <a:extLst>
                  <a:ext uri="{FF2B5EF4-FFF2-40B4-BE49-F238E27FC236}">
                    <a16:creationId xmlns:a16="http://schemas.microsoft.com/office/drawing/2014/main" id="{59472DA0-3A26-4DC5-BBA7-711DAA8C1755}"/>
                  </a:ext>
                </a:extLst>
              </p:cNvPr>
              <p:cNvSpPr/>
              <p:nvPr/>
            </p:nvSpPr>
            <p:spPr bwMode="auto">
              <a:xfrm rot="16200000">
                <a:off x="-3322460" y="4437804"/>
                <a:ext cx="833257" cy="2477452"/>
              </a:xfrm>
              <a:custGeom>
                <a:avLst/>
                <a:gdLst>
                  <a:gd name="connsiteX0" fmla="*/ 833257 w 833257"/>
                  <a:gd name="connsiteY0" fmla="*/ 666105 h 2477452"/>
                  <a:gd name="connsiteX1" fmla="*/ 833257 w 833257"/>
                  <a:gd name="connsiteY1" fmla="*/ 1377148 h 2477452"/>
                  <a:gd name="connsiteX2" fmla="*/ 833257 w 833257"/>
                  <a:gd name="connsiteY2" fmla="*/ 1430246 h 2477452"/>
                  <a:gd name="connsiteX3" fmla="*/ 833257 w 833257"/>
                  <a:gd name="connsiteY3" fmla="*/ 1633206 h 2477452"/>
                  <a:gd name="connsiteX4" fmla="*/ 757041 w 833257"/>
                  <a:gd name="connsiteY4" fmla="*/ 1817210 h 2477452"/>
                  <a:gd name="connsiteX5" fmla="*/ 718635 w 833257"/>
                  <a:gd name="connsiteY5" fmla="*/ 1843103 h 2477452"/>
                  <a:gd name="connsiteX6" fmla="*/ 766664 w 833257"/>
                  <a:gd name="connsiteY6" fmla="*/ 2477452 h 2477452"/>
                  <a:gd name="connsiteX7" fmla="*/ 76128 w 833257"/>
                  <a:gd name="connsiteY7" fmla="*/ 2477452 h 2477452"/>
                  <a:gd name="connsiteX8" fmla="*/ 123694 w 833257"/>
                  <a:gd name="connsiteY8" fmla="*/ 1849220 h 2477452"/>
                  <a:gd name="connsiteX9" fmla="*/ 76217 w 833257"/>
                  <a:gd name="connsiteY9" fmla="*/ 1817210 h 2477452"/>
                  <a:gd name="connsiteX10" fmla="*/ 0 w 833257"/>
                  <a:gd name="connsiteY10" fmla="*/ 1633206 h 2477452"/>
                  <a:gd name="connsiteX11" fmla="*/ 0 w 833257"/>
                  <a:gd name="connsiteY11" fmla="*/ 1377148 h 2477452"/>
                  <a:gd name="connsiteX12" fmla="*/ 3071 w 833257"/>
                  <a:gd name="connsiteY12" fmla="*/ 1346686 h 2477452"/>
                  <a:gd name="connsiteX13" fmla="*/ 0 w 833257"/>
                  <a:gd name="connsiteY13" fmla="*/ 1331475 h 2477452"/>
                  <a:gd name="connsiteX14" fmla="*/ 0 w 833257"/>
                  <a:gd name="connsiteY14" fmla="*/ 900576 h 2477452"/>
                  <a:gd name="connsiteX15" fmla="*/ 156906 w 833257"/>
                  <a:gd name="connsiteY15" fmla="*/ 743670 h 2477452"/>
                  <a:gd name="connsiteX16" fmla="*/ 313812 w 833257"/>
                  <a:gd name="connsiteY16" fmla="*/ 900576 h 2477452"/>
                  <a:gd name="connsiteX17" fmla="*/ 313812 w 833257"/>
                  <a:gd name="connsiteY17" fmla="*/ 1168392 h 2477452"/>
                  <a:gd name="connsiteX18" fmla="*/ 356758 w 833257"/>
                  <a:gd name="connsiteY18" fmla="*/ 1198220 h 2477452"/>
                  <a:gd name="connsiteX19" fmla="*/ 435589 w 833257"/>
                  <a:gd name="connsiteY19" fmla="*/ 1214615 h 2477452"/>
                  <a:gd name="connsiteX20" fmla="*/ 514420 w 833257"/>
                  <a:gd name="connsiteY20" fmla="*/ 1198220 h 2477452"/>
                  <a:gd name="connsiteX21" fmla="*/ 568537 w 833257"/>
                  <a:gd name="connsiteY21" fmla="*/ 1160632 h 2477452"/>
                  <a:gd name="connsiteX22" fmla="*/ 568537 w 833257"/>
                  <a:gd name="connsiteY22" fmla="*/ 714366 h 2477452"/>
                  <a:gd name="connsiteX23" fmla="*/ 434916 w 833257"/>
                  <a:gd name="connsiteY23" fmla="*/ 165497 h 2477452"/>
                  <a:gd name="connsiteX24" fmla="*/ 503320 w 833257"/>
                  <a:gd name="connsiteY24" fmla="*/ 3874 h 2477452"/>
                  <a:gd name="connsiteX25" fmla="*/ 652242 w 833257"/>
                  <a:gd name="connsiteY25" fmla="*/ 100853 h 2477452"/>
                  <a:gd name="connsiteX26" fmla="*/ 822260 w 833257"/>
                  <a:gd name="connsiteY26" fmla="*/ 613700 h 2477452"/>
                  <a:gd name="connsiteX27" fmla="*/ 822856 w 833257"/>
                  <a:gd name="connsiteY27" fmla="*/ 614585 h 2477452"/>
                  <a:gd name="connsiteX28" fmla="*/ 823954 w 833257"/>
                  <a:gd name="connsiteY28" fmla="*/ 620023 h 2477452"/>
                  <a:gd name="connsiteX29" fmla="*/ 826370 w 833257"/>
                  <a:gd name="connsiteY29" fmla="*/ 629040 h 2477452"/>
                  <a:gd name="connsiteX30" fmla="*/ 826638 w 833257"/>
                  <a:gd name="connsiteY30" fmla="*/ 633318 h 247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257" h="2477452">
                    <a:moveTo>
                      <a:pt x="833257" y="666105"/>
                    </a:moveTo>
                    <a:lnTo>
                      <a:pt x="833257" y="1377148"/>
                    </a:lnTo>
                    <a:lnTo>
                      <a:pt x="833257" y="1430246"/>
                    </a:lnTo>
                    <a:lnTo>
                      <a:pt x="833257" y="1633206"/>
                    </a:lnTo>
                    <a:cubicBezTo>
                      <a:pt x="833257" y="1705064"/>
                      <a:pt x="804131" y="1770119"/>
                      <a:pt x="757041" y="1817210"/>
                    </a:cubicBezTo>
                    <a:lnTo>
                      <a:pt x="718635" y="1843103"/>
                    </a:lnTo>
                    <a:lnTo>
                      <a:pt x="766664" y="2477452"/>
                    </a:lnTo>
                    <a:lnTo>
                      <a:pt x="76128" y="2477452"/>
                    </a:lnTo>
                    <a:lnTo>
                      <a:pt x="123694" y="1849220"/>
                    </a:lnTo>
                    <a:lnTo>
                      <a:pt x="76217" y="1817210"/>
                    </a:lnTo>
                    <a:cubicBezTo>
                      <a:pt x="29126" y="1770119"/>
                      <a:pt x="0" y="1705064"/>
                      <a:pt x="0" y="1633206"/>
                    </a:cubicBezTo>
                    <a:lnTo>
                      <a:pt x="0" y="1377148"/>
                    </a:lnTo>
                    <a:lnTo>
                      <a:pt x="3071" y="1346686"/>
                    </a:lnTo>
                    <a:lnTo>
                      <a:pt x="0" y="1331475"/>
                    </a:lnTo>
                    <a:lnTo>
                      <a:pt x="0" y="900576"/>
                    </a:lnTo>
                    <a:cubicBezTo>
                      <a:pt x="0" y="813919"/>
                      <a:pt x="70249" y="743670"/>
                      <a:pt x="156906" y="743670"/>
                    </a:cubicBezTo>
                    <a:cubicBezTo>
                      <a:pt x="243563" y="743670"/>
                      <a:pt x="313812" y="813919"/>
                      <a:pt x="313812" y="900576"/>
                    </a:cubicBezTo>
                    <a:lnTo>
                      <a:pt x="313812" y="1168392"/>
                    </a:lnTo>
                    <a:lnTo>
                      <a:pt x="356758" y="1198220"/>
                    </a:lnTo>
                    <a:cubicBezTo>
                      <a:pt x="380988" y="1208777"/>
                      <a:pt x="407627" y="1214615"/>
                      <a:pt x="435589" y="1214615"/>
                    </a:cubicBezTo>
                    <a:cubicBezTo>
                      <a:pt x="463552" y="1214615"/>
                      <a:pt x="490190" y="1208777"/>
                      <a:pt x="514420" y="1198220"/>
                    </a:cubicBezTo>
                    <a:lnTo>
                      <a:pt x="568537" y="1160632"/>
                    </a:lnTo>
                    <a:lnTo>
                      <a:pt x="568537" y="714366"/>
                    </a:lnTo>
                    <a:lnTo>
                      <a:pt x="434916" y="165497"/>
                    </a:lnTo>
                    <a:cubicBezTo>
                      <a:pt x="415311" y="92333"/>
                      <a:pt x="448049" y="20998"/>
                      <a:pt x="503320" y="3874"/>
                    </a:cubicBezTo>
                    <a:cubicBezTo>
                      <a:pt x="558591" y="-13250"/>
                      <a:pt x="632638" y="27689"/>
                      <a:pt x="652242" y="100853"/>
                    </a:cubicBezTo>
                    <a:lnTo>
                      <a:pt x="822260" y="613700"/>
                    </a:lnTo>
                    <a:lnTo>
                      <a:pt x="822856" y="614585"/>
                    </a:lnTo>
                    <a:lnTo>
                      <a:pt x="823954" y="620023"/>
                    </a:lnTo>
                    <a:lnTo>
                      <a:pt x="826370" y="629040"/>
                    </a:lnTo>
                    <a:lnTo>
                      <a:pt x="826638" y="633318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4" name="グループ化 43">
            <a:extLst>
              <a:ext uri="{FF2B5EF4-FFF2-40B4-BE49-F238E27FC236}">
                <a16:creationId xmlns:a16="http://schemas.microsoft.com/office/drawing/2014/main" id="{5B84E058-8328-49E0-A035-6CD893C8B388}"/>
              </a:ext>
            </a:extLst>
          </p:cNvPr>
          <p:cNvGrpSpPr/>
          <p:nvPr/>
        </p:nvGrpSpPr>
        <p:grpSpPr>
          <a:xfrm>
            <a:off x="4223797" y="2950772"/>
            <a:ext cx="1300579" cy="1519628"/>
            <a:chOff x="2425282" y="4930561"/>
            <a:chExt cx="2146306" cy="2507796"/>
          </a:xfrm>
        </p:grpSpPr>
        <p:grpSp>
          <p:nvGrpSpPr>
            <p:cNvPr id="45" name="グループ化 44">
              <a:extLst>
                <a:ext uri="{FF2B5EF4-FFF2-40B4-BE49-F238E27FC236}">
                  <a16:creationId xmlns:a16="http://schemas.microsoft.com/office/drawing/2014/main" id="{58F0EF1E-97A3-4FCD-9EC3-9FD67D4EF3C2}"/>
                </a:ext>
              </a:extLst>
            </p:cNvPr>
            <p:cNvGrpSpPr/>
            <p:nvPr/>
          </p:nvGrpSpPr>
          <p:grpSpPr>
            <a:xfrm>
              <a:off x="2425282" y="4930561"/>
              <a:ext cx="1785377" cy="1309437"/>
              <a:chOff x="104113" y="4656056"/>
              <a:chExt cx="1785377" cy="1309437"/>
            </a:xfrm>
          </p:grpSpPr>
          <p:sp>
            <p:nvSpPr>
              <p:cNvPr id="48" name="四角形: 角を丸くする 47">
                <a:extLst>
                  <a:ext uri="{FF2B5EF4-FFF2-40B4-BE49-F238E27FC236}">
                    <a16:creationId xmlns:a16="http://schemas.microsoft.com/office/drawing/2014/main" id="{E77F40EF-16A5-47D4-A711-76AFD9C10C80}"/>
                  </a:ext>
                </a:extLst>
              </p:cNvPr>
              <p:cNvSpPr/>
              <p:nvPr/>
            </p:nvSpPr>
            <p:spPr bwMode="auto">
              <a:xfrm>
                <a:off x="104113" y="4656056"/>
                <a:ext cx="1785377" cy="1309437"/>
              </a:xfrm>
              <a:prstGeom prst="roundRect">
                <a:avLst>
                  <a:gd name="adj" fmla="val 663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9" name="四角形: 角を丸くする 48">
                <a:extLst>
                  <a:ext uri="{FF2B5EF4-FFF2-40B4-BE49-F238E27FC236}">
                    <a16:creationId xmlns:a16="http://schemas.microsoft.com/office/drawing/2014/main" id="{50BBFD41-0138-4163-93BF-63E8293388DA}"/>
                  </a:ext>
                </a:extLst>
              </p:cNvPr>
              <p:cNvSpPr/>
              <p:nvPr/>
            </p:nvSpPr>
            <p:spPr bwMode="auto">
              <a:xfrm>
                <a:off x="261518" y="4800601"/>
                <a:ext cx="1470568" cy="1020348"/>
              </a:xfrm>
              <a:prstGeom prst="roundRect">
                <a:avLst>
                  <a:gd name="adj" fmla="val 0"/>
                </a:avLst>
              </a:prstGeom>
              <a:solidFill>
                <a:srgbClr val="CC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6" name="楕円 45">
              <a:extLst>
                <a:ext uri="{FF2B5EF4-FFF2-40B4-BE49-F238E27FC236}">
                  <a16:creationId xmlns:a16="http://schemas.microsoft.com/office/drawing/2014/main" id="{0377477F-4A46-44C0-AA11-CCCC2C5FA208}"/>
                </a:ext>
              </a:extLst>
            </p:cNvPr>
            <p:cNvSpPr/>
            <p:nvPr/>
          </p:nvSpPr>
          <p:spPr bwMode="auto">
            <a:xfrm>
              <a:off x="2941178" y="5187024"/>
              <a:ext cx="492368" cy="492368"/>
            </a:xfrm>
            <a:prstGeom prst="ellipse">
              <a:avLst/>
            </a:prstGeom>
            <a:solidFill>
              <a:srgbClr val="666633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7" name="フリーフォーム: 図形 46">
              <a:extLst>
                <a:ext uri="{FF2B5EF4-FFF2-40B4-BE49-F238E27FC236}">
                  <a16:creationId xmlns:a16="http://schemas.microsoft.com/office/drawing/2014/main" id="{ABBBDD90-F198-4FC1-8E56-6A493F0EE1C1}"/>
                </a:ext>
              </a:extLst>
            </p:cNvPr>
            <p:cNvSpPr/>
            <p:nvPr/>
          </p:nvSpPr>
          <p:spPr bwMode="auto">
            <a:xfrm rot="19800000">
              <a:off x="3063980" y="5128061"/>
              <a:ext cx="1507608" cy="2310296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50" name="グループ化 49">
            <a:extLst>
              <a:ext uri="{FF2B5EF4-FFF2-40B4-BE49-F238E27FC236}">
                <a16:creationId xmlns:a16="http://schemas.microsoft.com/office/drawing/2014/main" id="{EBB1D31F-B05A-4172-8E16-F28DC1A892BC}"/>
              </a:ext>
            </a:extLst>
          </p:cNvPr>
          <p:cNvGrpSpPr/>
          <p:nvPr/>
        </p:nvGrpSpPr>
        <p:grpSpPr>
          <a:xfrm>
            <a:off x="6037947" y="2950772"/>
            <a:ext cx="1311693" cy="1519628"/>
            <a:chOff x="104113" y="4930561"/>
            <a:chExt cx="2164647" cy="2507796"/>
          </a:xfrm>
        </p:grpSpPr>
        <p:grpSp>
          <p:nvGrpSpPr>
            <p:cNvPr id="51" name="グループ化 50">
              <a:extLst>
                <a:ext uri="{FF2B5EF4-FFF2-40B4-BE49-F238E27FC236}">
                  <a16:creationId xmlns:a16="http://schemas.microsoft.com/office/drawing/2014/main" id="{E38D708A-C012-4B1E-AE6A-B6B9D81A5AEF}"/>
                </a:ext>
              </a:extLst>
            </p:cNvPr>
            <p:cNvGrpSpPr/>
            <p:nvPr/>
          </p:nvGrpSpPr>
          <p:grpSpPr>
            <a:xfrm>
              <a:off x="104113" y="4930561"/>
              <a:ext cx="1785377" cy="1309437"/>
              <a:chOff x="104113" y="4656056"/>
              <a:chExt cx="1785377" cy="1309437"/>
            </a:xfrm>
          </p:grpSpPr>
          <p:sp>
            <p:nvSpPr>
              <p:cNvPr id="54" name="四角形: 角を丸くする 53">
                <a:extLst>
                  <a:ext uri="{FF2B5EF4-FFF2-40B4-BE49-F238E27FC236}">
                    <a16:creationId xmlns:a16="http://schemas.microsoft.com/office/drawing/2014/main" id="{23C29240-F74D-489A-924B-BE9A8EDC3117}"/>
                  </a:ext>
                </a:extLst>
              </p:cNvPr>
              <p:cNvSpPr/>
              <p:nvPr/>
            </p:nvSpPr>
            <p:spPr bwMode="auto">
              <a:xfrm>
                <a:off x="104113" y="4656056"/>
                <a:ext cx="1785377" cy="1309437"/>
              </a:xfrm>
              <a:prstGeom prst="roundRect">
                <a:avLst>
                  <a:gd name="adj" fmla="val 6636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5" name="四角形: 角を丸くする 54">
                <a:extLst>
                  <a:ext uri="{FF2B5EF4-FFF2-40B4-BE49-F238E27FC236}">
                    <a16:creationId xmlns:a16="http://schemas.microsoft.com/office/drawing/2014/main" id="{0F0AAFD9-9C24-4C9C-AA8D-868B561E55F4}"/>
                  </a:ext>
                </a:extLst>
              </p:cNvPr>
              <p:cNvSpPr/>
              <p:nvPr/>
            </p:nvSpPr>
            <p:spPr bwMode="auto">
              <a:xfrm>
                <a:off x="261518" y="4800601"/>
                <a:ext cx="1470568" cy="1020348"/>
              </a:xfrm>
              <a:prstGeom prst="roundRect">
                <a:avLst>
                  <a:gd name="adj" fmla="val 0"/>
                </a:avLst>
              </a:prstGeom>
              <a:solidFill>
                <a:srgbClr val="00B0F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2" name="楕円 51">
              <a:extLst>
                <a:ext uri="{FF2B5EF4-FFF2-40B4-BE49-F238E27FC236}">
                  <a16:creationId xmlns:a16="http://schemas.microsoft.com/office/drawing/2014/main" id="{4A253E1E-CC0B-428D-AED7-4DF525A69B89}"/>
                </a:ext>
              </a:extLst>
            </p:cNvPr>
            <p:cNvSpPr/>
            <p:nvPr/>
          </p:nvSpPr>
          <p:spPr bwMode="auto">
            <a:xfrm>
              <a:off x="637593" y="5187024"/>
              <a:ext cx="492368" cy="492368"/>
            </a:xfrm>
            <a:prstGeom prst="ellipse">
              <a:avLst/>
            </a:prstGeom>
            <a:solidFill>
              <a:schemeClr val="accent5">
                <a:lumMod val="2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53" name="フリーフォーム: 図形 52">
              <a:extLst>
                <a:ext uri="{FF2B5EF4-FFF2-40B4-BE49-F238E27FC236}">
                  <a16:creationId xmlns:a16="http://schemas.microsoft.com/office/drawing/2014/main" id="{641DC84E-FC10-4249-AE11-79219980BBCB}"/>
                </a:ext>
              </a:extLst>
            </p:cNvPr>
            <p:cNvSpPr/>
            <p:nvPr/>
          </p:nvSpPr>
          <p:spPr bwMode="auto">
            <a:xfrm rot="19800000">
              <a:off x="761152" y="5128061"/>
              <a:ext cx="1507608" cy="2310296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56" name="グループ化 55">
            <a:extLst>
              <a:ext uri="{FF2B5EF4-FFF2-40B4-BE49-F238E27FC236}">
                <a16:creationId xmlns:a16="http://schemas.microsoft.com/office/drawing/2014/main" id="{C32213E9-A40A-465E-890F-FCCF6BAF88D0}"/>
              </a:ext>
            </a:extLst>
          </p:cNvPr>
          <p:cNvGrpSpPr/>
          <p:nvPr/>
        </p:nvGrpSpPr>
        <p:grpSpPr>
          <a:xfrm>
            <a:off x="7932295" y="2824587"/>
            <a:ext cx="1617151" cy="1511779"/>
            <a:chOff x="6585968" y="6513014"/>
            <a:chExt cx="2477452" cy="2316023"/>
          </a:xfrm>
        </p:grpSpPr>
        <p:grpSp>
          <p:nvGrpSpPr>
            <p:cNvPr id="57" name="グループ化 56">
              <a:extLst>
                <a:ext uri="{FF2B5EF4-FFF2-40B4-BE49-F238E27FC236}">
                  <a16:creationId xmlns:a16="http://schemas.microsoft.com/office/drawing/2014/main" id="{074BBDF2-A561-4E77-9D27-FA6FF88C605F}"/>
                </a:ext>
              </a:extLst>
            </p:cNvPr>
            <p:cNvGrpSpPr/>
            <p:nvPr/>
          </p:nvGrpSpPr>
          <p:grpSpPr>
            <a:xfrm rot="1800000">
              <a:off x="6585968" y="7604223"/>
              <a:ext cx="2477452" cy="833257"/>
              <a:chOff x="-4144557" y="5259901"/>
              <a:chExt cx="2477452" cy="833257"/>
            </a:xfrm>
          </p:grpSpPr>
          <p:sp>
            <p:nvSpPr>
              <p:cNvPr id="59" name="四角形: 角を丸くする 58">
                <a:extLst>
                  <a:ext uri="{FF2B5EF4-FFF2-40B4-BE49-F238E27FC236}">
                    <a16:creationId xmlns:a16="http://schemas.microsoft.com/office/drawing/2014/main" id="{6E0EC9DB-A5AB-4777-8800-440E35A1B577}"/>
                  </a:ext>
                </a:extLst>
              </p:cNvPr>
              <p:cNvSpPr/>
              <p:nvPr/>
            </p:nvSpPr>
            <p:spPr bwMode="auto">
              <a:xfrm rot="2700000">
                <a:off x="-3149072" y="5371147"/>
                <a:ext cx="549764" cy="570257"/>
              </a:xfrm>
              <a:prstGeom prst="roundRect">
                <a:avLst>
                  <a:gd name="adj" fmla="val 2657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四角形: 角を丸くする 59">
                <a:extLst>
                  <a:ext uri="{FF2B5EF4-FFF2-40B4-BE49-F238E27FC236}">
                    <a16:creationId xmlns:a16="http://schemas.microsoft.com/office/drawing/2014/main" id="{F2C0EDFA-9821-4242-9825-0CB6B8A804BA}"/>
                  </a:ext>
                </a:extLst>
              </p:cNvPr>
              <p:cNvSpPr/>
              <p:nvPr/>
            </p:nvSpPr>
            <p:spPr bwMode="auto">
              <a:xfrm rot="2700000">
                <a:off x="-2960575" y="5533314"/>
                <a:ext cx="237088" cy="245926"/>
              </a:xfrm>
              <a:prstGeom prst="roundRect">
                <a:avLst>
                  <a:gd name="adj" fmla="val 201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1" name="フリーフォーム: 図形 60">
                <a:extLst>
                  <a:ext uri="{FF2B5EF4-FFF2-40B4-BE49-F238E27FC236}">
                    <a16:creationId xmlns:a16="http://schemas.microsoft.com/office/drawing/2014/main" id="{D6A06024-1731-4FAE-A839-1B313587C228}"/>
                  </a:ext>
                </a:extLst>
              </p:cNvPr>
              <p:cNvSpPr/>
              <p:nvPr/>
            </p:nvSpPr>
            <p:spPr bwMode="auto">
              <a:xfrm rot="16200000">
                <a:off x="-3322460" y="4437804"/>
                <a:ext cx="833257" cy="2477452"/>
              </a:xfrm>
              <a:custGeom>
                <a:avLst/>
                <a:gdLst>
                  <a:gd name="connsiteX0" fmla="*/ 833257 w 833257"/>
                  <a:gd name="connsiteY0" fmla="*/ 666105 h 2477452"/>
                  <a:gd name="connsiteX1" fmla="*/ 833257 w 833257"/>
                  <a:gd name="connsiteY1" fmla="*/ 1377148 h 2477452"/>
                  <a:gd name="connsiteX2" fmla="*/ 833257 w 833257"/>
                  <a:gd name="connsiteY2" fmla="*/ 1430246 h 2477452"/>
                  <a:gd name="connsiteX3" fmla="*/ 833257 w 833257"/>
                  <a:gd name="connsiteY3" fmla="*/ 1633206 h 2477452"/>
                  <a:gd name="connsiteX4" fmla="*/ 757041 w 833257"/>
                  <a:gd name="connsiteY4" fmla="*/ 1817210 h 2477452"/>
                  <a:gd name="connsiteX5" fmla="*/ 718635 w 833257"/>
                  <a:gd name="connsiteY5" fmla="*/ 1843103 h 2477452"/>
                  <a:gd name="connsiteX6" fmla="*/ 766664 w 833257"/>
                  <a:gd name="connsiteY6" fmla="*/ 2477452 h 2477452"/>
                  <a:gd name="connsiteX7" fmla="*/ 76128 w 833257"/>
                  <a:gd name="connsiteY7" fmla="*/ 2477452 h 2477452"/>
                  <a:gd name="connsiteX8" fmla="*/ 123694 w 833257"/>
                  <a:gd name="connsiteY8" fmla="*/ 1849220 h 2477452"/>
                  <a:gd name="connsiteX9" fmla="*/ 76217 w 833257"/>
                  <a:gd name="connsiteY9" fmla="*/ 1817210 h 2477452"/>
                  <a:gd name="connsiteX10" fmla="*/ 0 w 833257"/>
                  <a:gd name="connsiteY10" fmla="*/ 1633206 h 2477452"/>
                  <a:gd name="connsiteX11" fmla="*/ 0 w 833257"/>
                  <a:gd name="connsiteY11" fmla="*/ 1377148 h 2477452"/>
                  <a:gd name="connsiteX12" fmla="*/ 3071 w 833257"/>
                  <a:gd name="connsiteY12" fmla="*/ 1346686 h 2477452"/>
                  <a:gd name="connsiteX13" fmla="*/ 0 w 833257"/>
                  <a:gd name="connsiteY13" fmla="*/ 1331475 h 2477452"/>
                  <a:gd name="connsiteX14" fmla="*/ 0 w 833257"/>
                  <a:gd name="connsiteY14" fmla="*/ 900576 h 2477452"/>
                  <a:gd name="connsiteX15" fmla="*/ 156906 w 833257"/>
                  <a:gd name="connsiteY15" fmla="*/ 743670 h 2477452"/>
                  <a:gd name="connsiteX16" fmla="*/ 313812 w 833257"/>
                  <a:gd name="connsiteY16" fmla="*/ 900576 h 2477452"/>
                  <a:gd name="connsiteX17" fmla="*/ 313812 w 833257"/>
                  <a:gd name="connsiteY17" fmla="*/ 1168392 h 2477452"/>
                  <a:gd name="connsiteX18" fmla="*/ 356758 w 833257"/>
                  <a:gd name="connsiteY18" fmla="*/ 1198220 h 2477452"/>
                  <a:gd name="connsiteX19" fmla="*/ 435589 w 833257"/>
                  <a:gd name="connsiteY19" fmla="*/ 1214615 h 2477452"/>
                  <a:gd name="connsiteX20" fmla="*/ 514420 w 833257"/>
                  <a:gd name="connsiteY20" fmla="*/ 1198220 h 2477452"/>
                  <a:gd name="connsiteX21" fmla="*/ 568537 w 833257"/>
                  <a:gd name="connsiteY21" fmla="*/ 1160632 h 2477452"/>
                  <a:gd name="connsiteX22" fmla="*/ 568537 w 833257"/>
                  <a:gd name="connsiteY22" fmla="*/ 714366 h 2477452"/>
                  <a:gd name="connsiteX23" fmla="*/ 434916 w 833257"/>
                  <a:gd name="connsiteY23" fmla="*/ 165497 h 2477452"/>
                  <a:gd name="connsiteX24" fmla="*/ 503320 w 833257"/>
                  <a:gd name="connsiteY24" fmla="*/ 3874 h 2477452"/>
                  <a:gd name="connsiteX25" fmla="*/ 652242 w 833257"/>
                  <a:gd name="connsiteY25" fmla="*/ 100853 h 2477452"/>
                  <a:gd name="connsiteX26" fmla="*/ 822260 w 833257"/>
                  <a:gd name="connsiteY26" fmla="*/ 613700 h 2477452"/>
                  <a:gd name="connsiteX27" fmla="*/ 822856 w 833257"/>
                  <a:gd name="connsiteY27" fmla="*/ 614585 h 2477452"/>
                  <a:gd name="connsiteX28" fmla="*/ 823954 w 833257"/>
                  <a:gd name="connsiteY28" fmla="*/ 620023 h 2477452"/>
                  <a:gd name="connsiteX29" fmla="*/ 826370 w 833257"/>
                  <a:gd name="connsiteY29" fmla="*/ 629040 h 2477452"/>
                  <a:gd name="connsiteX30" fmla="*/ 826638 w 833257"/>
                  <a:gd name="connsiteY30" fmla="*/ 633318 h 247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257" h="2477452">
                    <a:moveTo>
                      <a:pt x="833257" y="666105"/>
                    </a:moveTo>
                    <a:lnTo>
                      <a:pt x="833257" y="1377148"/>
                    </a:lnTo>
                    <a:lnTo>
                      <a:pt x="833257" y="1430246"/>
                    </a:lnTo>
                    <a:lnTo>
                      <a:pt x="833257" y="1633206"/>
                    </a:lnTo>
                    <a:cubicBezTo>
                      <a:pt x="833257" y="1705064"/>
                      <a:pt x="804131" y="1770119"/>
                      <a:pt x="757041" y="1817210"/>
                    </a:cubicBezTo>
                    <a:lnTo>
                      <a:pt x="718635" y="1843103"/>
                    </a:lnTo>
                    <a:lnTo>
                      <a:pt x="766664" y="2477452"/>
                    </a:lnTo>
                    <a:lnTo>
                      <a:pt x="76128" y="2477452"/>
                    </a:lnTo>
                    <a:lnTo>
                      <a:pt x="123694" y="1849220"/>
                    </a:lnTo>
                    <a:lnTo>
                      <a:pt x="76217" y="1817210"/>
                    </a:lnTo>
                    <a:cubicBezTo>
                      <a:pt x="29126" y="1770119"/>
                      <a:pt x="0" y="1705064"/>
                      <a:pt x="0" y="1633206"/>
                    </a:cubicBezTo>
                    <a:lnTo>
                      <a:pt x="0" y="1377148"/>
                    </a:lnTo>
                    <a:lnTo>
                      <a:pt x="3071" y="1346686"/>
                    </a:lnTo>
                    <a:lnTo>
                      <a:pt x="0" y="1331475"/>
                    </a:lnTo>
                    <a:lnTo>
                      <a:pt x="0" y="900576"/>
                    </a:lnTo>
                    <a:cubicBezTo>
                      <a:pt x="0" y="813919"/>
                      <a:pt x="70249" y="743670"/>
                      <a:pt x="156906" y="743670"/>
                    </a:cubicBezTo>
                    <a:cubicBezTo>
                      <a:pt x="243563" y="743670"/>
                      <a:pt x="313812" y="813919"/>
                      <a:pt x="313812" y="900576"/>
                    </a:cubicBezTo>
                    <a:lnTo>
                      <a:pt x="313812" y="1168392"/>
                    </a:lnTo>
                    <a:lnTo>
                      <a:pt x="356758" y="1198220"/>
                    </a:lnTo>
                    <a:cubicBezTo>
                      <a:pt x="380988" y="1208777"/>
                      <a:pt x="407627" y="1214615"/>
                      <a:pt x="435589" y="1214615"/>
                    </a:cubicBezTo>
                    <a:cubicBezTo>
                      <a:pt x="463552" y="1214615"/>
                      <a:pt x="490190" y="1208777"/>
                      <a:pt x="514420" y="1198220"/>
                    </a:cubicBezTo>
                    <a:lnTo>
                      <a:pt x="568537" y="1160632"/>
                    </a:lnTo>
                    <a:lnTo>
                      <a:pt x="568537" y="714366"/>
                    </a:lnTo>
                    <a:lnTo>
                      <a:pt x="434916" y="165497"/>
                    </a:lnTo>
                    <a:cubicBezTo>
                      <a:pt x="415311" y="92333"/>
                      <a:pt x="448049" y="20998"/>
                      <a:pt x="503320" y="3874"/>
                    </a:cubicBezTo>
                    <a:cubicBezTo>
                      <a:pt x="558591" y="-13250"/>
                      <a:pt x="632638" y="27689"/>
                      <a:pt x="652242" y="100853"/>
                    </a:cubicBezTo>
                    <a:lnTo>
                      <a:pt x="822260" y="613700"/>
                    </a:lnTo>
                    <a:lnTo>
                      <a:pt x="822856" y="614585"/>
                    </a:lnTo>
                    <a:lnTo>
                      <a:pt x="823954" y="620023"/>
                    </a:lnTo>
                    <a:lnTo>
                      <a:pt x="826370" y="629040"/>
                    </a:lnTo>
                    <a:lnTo>
                      <a:pt x="826638" y="633318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58" name="四角形: 上の 2 つの角を丸める 57">
              <a:extLst>
                <a:ext uri="{FF2B5EF4-FFF2-40B4-BE49-F238E27FC236}">
                  <a16:creationId xmlns:a16="http://schemas.microsoft.com/office/drawing/2014/main" id="{9B6DA229-EEB7-49D7-B629-3F0FD6420A82}"/>
                </a:ext>
              </a:extLst>
            </p:cNvPr>
            <p:cNvSpPr/>
            <p:nvPr/>
          </p:nvSpPr>
          <p:spPr bwMode="auto">
            <a:xfrm rot="5400000">
              <a:off x="5550023" y="7553336"/>
              <a:ext cx="2316023" cy="2353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62" name="グループ化 61">
            <a:extLst>
              <a:ext uri="{FF2B5EF4-FFF2-40B4-BE49-F238E27FC236}">
                <a16:creationId xmlns:a16="http://schemas.microsoft.com/office/drawing/2014/main" id="{0BC51FA2-0DC5-423D-AEC5-C582C407642B}"/>
              </a:ext>
            </a:extLst>
          </p:cNvPr>
          <p:cNvGrpSpPr/>
          <p:nvPr/>
        </p:nvGrpSpPr>
        <p:grpSpPr>
          <a:xfrm>
            <a:off x="2294169" y="3025744"/>
            <a:ext cx="1720419" cy="972784"/>
            <a:chOff x="2958774" y="6947191"/>
            <a:chExt cx="2635655" cy="1490290"/>
          </a:xfrm>
        </p:grpSpPr>
        <p:grpSp>
          <p:nvGrpSpPr>
            <p:cNvPr id="63" name="グループ化 62">
              <a:extLst>
                <a:ext uri="{FF2B5EF4-FFF2-40B4-BE49-F238E27FC236}">
                  <a16:creationId xmlns:a16="http://schemas.microsoft.com/office/drawing/2014/main" id="{71495F8E-9B9A-4420-97D7-7C629F83D016}"/>
                </a:ext>
              </a:extLst>
            </p:cNvPr>
            <p:cNvGrpSpPr/>
            <p:nvPr/>
          </p:nvGrpSpPr>
          <p:grpSpPr>
            <a:xfrm rot="5400000">
              <a:off x="2699881" y="7206084"/>
              <a:ext cx="877885" cy="360099"/>
              <a:chOff x="-3407661" y="4583643"/>
              <a:chExt cx="877885" cy="360099"/>
            </a:xfrm>
          </p:grpSpPr>
          <p:sp>
            <p:nvSpPr>
              <p:cNvPr id="68" name="四角形: 上の 2 つの角を丸める 67">
                <a:extLst>
                  <a:ext uri="{FF2B5EF4-FFF2-40B4-BE49-F238E27FC236}">
                    <a16:creationId xmlns:a16="http://schemas.microsoft.com/office/drawing/2014/main" id="{1AF5CFF1-C531-4181-8C58-09756EEB2CFF}"/>
                  </a:ext>
                </a:extLst>
              </p:cNvPr>
              <p:cNvSpPr/>
              <p:nvPr/>
            </p:nvSpPr>
            <p:spPr bwMode="auto">
              <a:xfrm>
                <a:off x="-3307280" y="4583643"/>
                <a:ext cx="677124" cy="188684"/>
              </a:xfrm>
              <a:prstGeom prst="round2SameRect">
                <a:avLst>
                  <a:gd name="adj1" fmla="val 39456"/>
                  <a:gd name="adj2" fmla="val 0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rgbClr val="FF0000"/>
                  </a:solidFill>
                </a:endParaRPr>
              </a:p>
            </p:txBody>
          </p:sp>
          <p:sp>
            <p:nvSpPr>
              <p:cNvPr id="69" name="四角形: 上の 2 つの角を丸める 68">
                <a:extLst>
                  <a:ext uri="{FF2B5EF4-FFF2-40B4-BE49-F238E27FC236}">
                    <a16:creationId xmlns:a16="http://schemas.microsoft.com/office/drawing/2014/main" id="{5B24F420-E154-428F-8792-ED671AB264A8}"/>
                  </a:ext>
                </a:extLst>
              </p:cNvPr>
              <p:cNvSpPr/>
              <p:nvPr/>
            </p:nvSpPr>
            <p:spPr bwMode="auto">
              <a:xfrm>
                <a:off x="-3407661" y="4755058"/>
                <a:ext cx="877885" cy="188684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64" name="グループ化 63">
              <a:extLst>
                <a:ext uri="{FF2B5EF4-FFF2-40B4-BE49-F238E27FC236}">
                  <a16:creationId xmlns:a16="http://schemas.microsoft.com/office/drawing/2014/main" id="{9753F577-EA2D-4C62-B011-B6B2A3688439}"/>
                </a:ext>
              </a:extLst>
            </p:cNvPr>
            <p:cNvGrpSpPr/>
            <p:nvPr/>
          </p:nvGrpSpPr>
          <p:grpSpPr>
            <a:xfrm rot="1800000">
              <a:off x="3116977" y="7604224"/>
              <a:ext cx="2477452" cy="833257"/>
              <a:chOff x="-4144557" y="5259901"/>
              <a:chExt cx="2477452" cy="833257"/>
            </a:xfrm>
          </p:grpSpPr>
          <p:sp>
            <p:nvSpPr>
              <p:cNvPr id="65" name="四角形: 角を丸くする 64">
                <a:extLst>
                  <a:ext uri="{FF2B5EF4-FFF2-40B4-BE49-F238E27FC236}">
                    <a16:creationId xmlns:a16="http://schemas.microsoft.com/office/drawing/2014/main" id="{0BE4BE08-85AF-4870-935B-E8AF63831315}"/>
                  </a:ext>
                </a:extLst>
              </p:cNvPr>
              <p:cNvSpPr/>
              <p:nvPr/>
            </p:nvSpPr>
            <p:spPr bwMode="auto">
              <a:xfrm rot="2700000">
                <a:off x="-3149072" y="5371147"/>
                <a:ext cx="549764" cy="570257"/>
              </a:xfrm>
              <a:prstGeom prst="roundRect">
                <a:avLst>
                  <a:gd name="adj" fmla="val 2657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6" name="四角形: 角を丸くする 65">
                <a:extLst>
                  <a:ext uri="{FF2B5EF4-FFF2-40B4-BE49-F238E27FC236}">
                    <a16:creationId xmlns:a16="http://schemas.microsoft.com/office/drawing/2014/main" id="{F6EFA1A0-1BCE-44D0-9D36-924ADE202570}"/>
                  </a:ext>
                </a:extLst>
              </p:cNvPr>
              <p:cNvSpPr/>
              <p:nvPr/>
            </p:nvSpPr>
            <p:spPr bwMode="auto">
              <a:xfrm rot="2700000">
                <a:off x="-2960575" y="5533314"/>
                <a:ext cx="237088" cy="245926"/>
              </a:xfrm>
              <a:prstGeom prst="roundRect">
                <a:avLst>
                  <a:gd name="adj" fmla="val 201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67" name="フリーフォーム: 図形 66">
                <a:extLst>
                  <a:ext uri="{FF2B5EF4-FFF2-40B4-BE49-F238E27FC236}">
                    <a16:creationId xmlns:a16="http://schemas.microsoft.com/office/drawing/2014/main" id="{54A528B9-5C0D-4866-A8A9-169BBA6E5B8C}"/>
                  </a:ext>
                </a:extLst>
              </p:cNvPr>
              <p:cNvSpPr/>
              <p:nvPr/>
            </p:nvSpPr>
            <p:spPr bwMode="auto">
              <a:xfrm rot="16200000">
                <a:off x="-3322460" y="4437804"/>
                <a:ext cx="833257" cy="2477452"/>
              </a:xfrm>
              <a:custGeom>
                <a:avLst/>
                <a:gdLst>
                  <a:gd name="connsiteX0" fmla="*/ 833257 w 833257"/>
                  <a:gd name="connsiteY0" fmla="*/ 666105 h 2477452"/>
                  <a:gd name="connsiteX1" fmla="*/ 833257 w 833257"/>
                  <a:gd name="connsiteY1" fmla="*/ 1377148 h 2477452"/>
                  <a:gd name="connsiteX2" fmla="*/ 833257 w 833257"/>
                  <a:gd name="connsiteY2" fmla="*/ 1430246 h 2477452"/>
                  <a:gd name="connsiteX3" fmla="*/ 833257 w 833257"/>
                  <a:gd name="connsiteY3" fmla="*/ 1633206 h 2477452"/>
                  <a:gd name="connsiteX4" fmla="*/ 757041 w 833257"/>
                  <a:gd name="connsiteY4" fmla="*/ 1817210 h 2477452"/>
                  <a:gd name="connsiteX5" fmla="*/ 718635 w 833257"/>
                  <a:gd name="connsiteY5" fmla="*/ 1843103 h 2477452"/>
                  <a:gd name="connsiteX6" fmla="*/ 766664 w 833257"/>
                  <a:gd name="connsiteY6" fmla="*/ 2477452 h 2477452"/>
                  <a:gd name="connsiteX7" fmla="*/ 76128 w 833257"/>
                  <a:gd name="connsiteY7" fmla="*/ 2477452 h 2477452"/>
                  <a:gd name="connsiteX8" fmla="*/ 123694 w 833257"/>
                  <a:gd name="connsiteY8" fmla="*/ 1849220 h 2477452"/>
                  <a:gd name="connsiteX9" fmla="*/ 76217 w 833257"/>
                  <a:gd name="connsiteY9" fmla="*/ 1817210 h 2477452"/>
                  <a:gd name="connsiteX10" fmla="*/ 0 w 833257"/>
                  <a:gd name="connsiteY10" fmla="*/ 1633206 h 2477452"/>
                  <a:gd name="connsiteX11" fmla="*/ 0 w 833257"/>
                  <a:gd name="connsiteY11" fmla="*/ 1377148 h 2477452"/>
                  <a:gd name="connsiteX12" fmla="*/ 3071 w 833257"/>
                  <a:gd name="connsiteY12" fmla="*/ 1346686 h 2477452"/>
                  <a:gd name="connsiteX13" fmla="*/ 0 w 833257"/>
                  <a:gd name="connsiteY13" fmla="*/ 1331475 h 2477452"/>
                  <a:gd name="connsiteX14" fmla="*/ 0 w 833257"/>
                  <a:gd name="connsiteY14" fmla="*/ 900576 h 2477452"/>
                  <a:gd name="connsiteX15" fmla="*/ 156906 w 833257"/>
                  <a:gd name="connsiteY15" fmla="*/ 743670 h 2477452"/>
                  <a:gd name="connsiteX16" fmla="*/ 313812 w 833257"/>
                  <a:gd name="connsiteY16" fmla="*/ 900576 h 2477452"/>
                  <a:gd name="connsiteX17" fmla="*/ 313812 w 833257"/>
                  <a:gd name="connsiteY17" fmla="*/ 1168392 h 2477452"/>
                  <a:gd name="connsiteX18" fmla="*/ 356758 w 833257"/>
                  <a:gd name="connsiteY18" fmla="*/ 1198220 h 2477452"/>
                  <a:gd name="connsiteX19" fmla="*/ 435589 w 833257"/>
                  <a:gd name="connsiteY19" fmla="*/ 1214615 h 2477452"/>
                  <a:gd name="connsiteX20" fmla="*/ 514420 w 833257"/>
                  <a:gd name="connsiteY20" fmla="*/ 1198220 h 2477452"/>
                  <a:gd name="connsiteX21" fmla="*/ 568537 w 833257"/>
                  <a:gd name="connsiteY21" fmla="*/ 1160632 h 2477452"/>
                  <a:gd name="connsiteX22" fmla="*/ 568537 w 833257"/>
                  <a:gd name="connsiteY22" fmla="*/ 714366 h 2477452"/>
                  <a:gd name="connsiteX23" fmla="*/ 434916 w 833257"/>
                  <a:gd name="connsiteY23" fmla="*/ 165497 h 2477452"/>
                  <a:gd name="connsiteX24" fmla="*/ 503320 w 833257"/>
                  <a:gd name="connsiteY24" fmla="*/ 3874 h 2477452"/>
                  <a:gd name="connsiteX25" fmla="*/ 652242 w 833257"/>
                  <a:gd name="connsiteY25" fmla="*/ 100853 h 2477452"/>
                  <a:gd name="connsiteX26" fmla="*/ 822260 w 833257"/>
                  <a:gd name="connsiteY26" fmla="*/ 613700 h 2477452"/>
                  <a:gd name="connsiteX27" fmla="*/ 822856 w 833257"/>
                  <a:gd name="connsiteY27" fmla="*/ 614585 h 2477452"/>
                  <a:gd name="connsiteX28" fmla="*/ 823954 w 833257"/>
                  <a:gd name="connsiteY28" fmla="*/ 620023 h 2477452"/>
                  <a:gd name="connsiteX29" fmla="*/ 826370 w 833257"/>
                  <a:gd name="connsiteY29" fmla="*/ 629040 h 2477452"/>
                  <a:gd name="connsiteX30" fmla="*/ 826638 w 833257"/>
                  <a:gd name="connsiteY30" fmla="*/ 633318 h 247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257" h="2477452">
                    <a:moveTo>
                      <a:pt x="833257" y="666105"/>
                    </a:moveTo>
                    <a:lnTo>
                      <a:pt x="833257" y="1377148"/>
                    </a:lnTo>
                    <a:lnTo>
                      <a:pt x="833257" y="1430246"/>
                    </a:lnTo>
                    <a:lnTo>
                      <a:pt x="833257" y="1633206"/>
                    </a:lnTo>
                    <a:cubicBezTo>
                      <a:pt x="833257" y="1705064"/>
                      <a:pt x="804131" y="1770119"/>
                      <a:pt x="757041" y="1817210"/>
                    </a:cubicBezTo>
                    <a:lnTo>
                      <a:pt x="718635" y="1843103"/>
                    </a:lnTo>
                    <a:lnTo>
                      <a:pt x="766664" y="2477452"/>
                    </a:lnTo>
                    <a:lnTo>
                      <a:pt x="76128" y="2477452"/>
                    </a:lnTo>
                    <a:lnTo>
                      <a:pt x="123694" y="1849220"/>
                    </a:lnTo>
                    <a:lnTo>
                      <a:pt x="76217" y="1817210"/>
                    </a:lnTo>
                    <a:cubicBezTo>
                      <a:pt x="29126" y="1770119"/>
                      <a:pt x="0" y="1705064"/>
                      <a:pt x="0" y="1633206"/>
                    </a:cubicBezTo>
                    <a:lnTo>
                      <a:pt x="0" y="1377148"/>
                    </a:lnTo>
                    <a:lnTo>
                      <a:pt x="3071" y="1346686"/>
                    </a:lnTo>
                    <a:lnTo>
                      <a:pt x="0" y="1331475"/>
                    </a:lnTo>
                    <a:lnTo>
                      <a:pt x="0" y="900576"/>
                    </a:lnTo>
                    <a:cubicBezTo>
                      <a:pt x="0" y="813919"/>
                      <a:pt x="70249" y="743670"/>
                      <a:pt x="156906" y="743670"/>
                    </a:cubicBezTo>
                    <a:cubicBezTo>
                      <a:pt x="243563" y="743670"/>
                      <a:pt x="313812" y="813919"/>
                      <a:pt x="313812" y="900576"/>
                    </a:cubicBezTo>
                    <a:lnTo>
                      <a:pt x="313812" y="1168392"/>
                    </a:lnTo>
                    <a:lnTo>
                      <a:pt x="356758" y="1198220"/>
                    </a:lnTo>
                    <a:cubicBezTo>
                      <a:pt x="380988" y="1208777"/>
                      <a:pt x="407627" y="1214615"/>
                      <a:pt x="435589" y="1214615"/>
                    </a:cubicBezTo>
                    <a:cubicBezTo>
                      <a:pt x="463552" y="1214615"/>
                      <a:pt x="490190" y="1208777"/>
                      <a:pt x="514420" y="1198220"/>
                    </a:cubicBezTo>
                    <a:lnTo>
                      <a:pt x="568537" y="1160632"/>
                    </a:lnTo>
                    <a:lnTo>
                      <a:pt x="568537" y="714366"/>
                    </a:lnTo>
                    <a:lnTo>
                      <a:pt x="434916" y="165497"/>
                    </a:lnTo>
                    <a:cubicBezTo>
                      <a:pt x="415311" y="92333"/>
                      <a:pt x="448049" y="20998"/>
                      <a:pt x="503320" y="3874"/>
                    </a:cubicBezTo>
                    <a:cubicBezTo>
                      <a:pt x="558591" y="-13250"/>
                      <a:pt x="632638" y="27689"/>
                      <a:pt x="652242" y="100853"/>
                    </a:cubicBezTo>
                    <a:lnTo>
                      <a:pt x="822260" y="613700"/>
                    </a:lnTo>
                    <a:lnTo>
                      <a:pt x="822856" y="614585"/>
                    </a:lnTo>
                    <a:lnTo>
                      <a:pt x="823954" y="620023"/>
                    </a:lnTo>
                    <a:lnTo>
                      <a:pt x="826370" y="629040"/>
                    </a:lnTo>
                    <a:lnTo>
                      <a:pt x="826638" y="633318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E0717751-00F4-42D2-9DB3-BD847B73FFF4}"/>
              </a:ext>
            </a:extLst>
          </p:cNvPr>
          <p:cNvGrpSpPr/>
          <p:nvPr/>
        </p:nvGrpSpPr>
        <p:grpSpPr>
          <a:xfrm>
            <a:off x="4486108" y="4747117"/>
            <a:ext cx="822934" cy="1543861"/>
            <a:chOff x="6470184" y="2788920"/>
            <a:chExt cx="971958" cy="1823437"/>
          </a:xfrm>
        </p:grpSpPr>
        <p:sp>
          <p:nvSpPr>
            <p:cNvPr id="107" name="四角形: 角を丸くする 106">
              <a:extLst>
                <a:ext uri="{FF2B5EF4-FFF2-40B4-BE49-F238E27FC236}">
                  <a16:creationId xmlns:a16="http://schemas.microsoft.com/office/drawing/2014/main" id="{986C7231-0258-419F-81BF-39E729890E42}"/>
                </a:ext>
              </a:extLst>
            </p:cNvPr>
            <p:cNvSpPr/>
            <p:nvPr/>
          </p:nvSpPr>
          <p:spPr>
            <a:xfrm>
              <a:off x="6470184" y="2788920"/>
              <a:ext cx="944076" cy="1126358"/>
            </a:xfrm>
            <a:prstGeom prst="roundRect">
              <a:avLst>
                <a:gd name="adj" fmla="val 7549"/>
              </a:avLst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8" name="フリーフォーム: 図形 107">
              <a:extLst>
                <a:ext uri="{FF2B5EF4-FFF2-40B4-BE49-F238E27FC236}">
                  <a16:creationId xmlns:a16="http://schemas.microsoft.com/office/drawing/2014/main" id="{90D511AD-2AC7-4396-9F2D-F754D32E36A3}"/>
                </a:ext>
              </a:extLst>
            </p:cNvPr>
            <p:cNvSpPr/>
            <p:nvPr/>
          </p:nvSpPr>
          <p:spPr bwMode="auto">
            <a:xfrm>
              <a:off x="6528589" y="3212406"/>
              <a:ext cx="913553" cy="1399951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  <p:sp>
          <p:nvSpPr>
            <p:cNvPr id="109" name="四角形: 上の 2 つの角を丸める 108">
              <a:extLst>
                <a:ext uri="{FF2B5EF4-FFF2-40B4-BE49-F238E27FC236}">
                  <a16:creationId xmlns:a16="http://schemas.microsoft.com/office/drawing/2014/main" id="{C102FA61-2080-45E3-BAF6-1061A048055A}"/>
                </a:ext>
              </a:extLst>
            </p:cNvPr>
            <p:cNvSpPr/>
            <p:nvPr/>
          </p:nvSpPr>
          <p:spPr>
            <a:xfrm>
              <a:off x="6783528" y="3012455"/>
              <a:ext cx="280916" cy="48005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10" name="グループ化 109">
            <a:extLst>
              <a:ext uri="{FF2B5EF4-FFF2-40B4-BE49-F238E27FC236}">
                <a16:creationId xmlns:a16="http://schemas.microsoft.com/office/drawing/2014/main" id="{29C73795-B00B-400E-8CC6-916FCC1577A5}"/>
              </a:ext>
            </a:extLst>
          </p:cNvPr>
          <p:cNvGrpSpPr/>
          <p:nvPr/>
        </p:nvGrpSpPr>
        <p:grpSpPr>
          <a:xfrm>
            <a:off x="6349588" y="4771214"/>
            <a:ext cx="873059" cy="1565578"/>
            <a:chOff x="8204766" y="2788920"/>
            <a:chExt cx="926905" cy="1662135"/>
          </a:xfrm>
        </p:grpSpPr>
        <p:grpSp>
          <p:nvGrpSpPr>
            <p:cNvPr id="111" name="グループ化 110">
              <a:extLst>
                <a:ext uri="{FF2B5EF4-FFF2-40B4-BE49-F238E27FC236}">
                  <a16:creationId xmlns:a16="http://schemas.microsoft.com/office/drawing/2014/main" id="{34AFE532-91C0-4510-8185-EB36F926828D}"/>
                </a:ext>
              </a:extLst>
            </p:cNvPr>
            <p:cNvGrpSpPr/>
            <p:nvPr/>
          </p:nvGrpSpPr>
          <p:grpSpPr>
            <a:xfrm>
              <a:off x="8204766" y="2788920"/>
              <a:ext cx="925613" cy="1123462"/>
              <a:chOff x="8261350" y="2788920"/>
              <a:chExt cx="925613" cy="1123462"/>
            </a:xfrm>
          </p:grpSpPr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4929F33C-82A6-4F93-8280-7D16B02268AA}"/>
                  </a:ext>
                </a:extLst>
              </p:cNvPr>
              <p:cNvSpPr/>
              <p:nvPr/>
            </p:nvSpPr>
            <p:spPr>
              <a:xfrm>
                <a:off x="8261350" y="2788920"/>
                <a:ext cx="925613" cy="1123462"/>
              </a:xfrm>
              <a:prstGeom prst="roundRect">
                <a:avLst>
                  <a:gd name="adj" fmla="val 7549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AB4D55A7-82E3-4CE4-8B78-6CEA002287E1}"/>
                  </a:ext>
                </a:extLst>
              </p:cNvPr>
              <p:cNvSpPr/>
              <p:nvPr/>
            </p:nvSpPr>
            <p:spPr>
              <a:xfrm>
                <a:off x="8350632" y="2904504"/>
                <a:ext cx="761600" cy="232233"/>
              </a:xfrm>
              <a:prstGeom prst="roundRect">
                <a:avLst>
                  <a:gd name="adj" fmla="val 0"/>
                </a:avLst>
              </a:prstGeom>
              <a:solidFill>
                <a:schemeClr val="accent6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grpSp>
            <p:nvGrpSpPr>
              <p:cNvPr id="115" name="グループ化 114">
                <a:extLst>
                  <a:ext uri="{FF2B5EF4-FFF2-40B4-BE49-F238E27FC236}">
                    <a16:creationId xmlns:a16="http://schemas.microsoft.com/office/drawing/2014/main" id="{49B1BBFF-EA00-4945-AFDF-728F3A423102}"/>
                  </a:ext>
                </a:extLst>
              </p:cNvPr>
              <p:cNvGrpSpPr/>
              <p:nvPr/>
            </p:nvGrpSpPr>
            <p:grpSpPr>
              <a:xfrm>
                <a:off x="8350632" y="3244229"/>
                <a:ext cx="761600" cy="106655"/>
                <a:chOff x="8350632" y="3244229"/>
                <a:chExt cx="761600" cy="10665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28" name="四角形: 角を丸くする 127">
                  <a:extLst>
                    <a:ext uri="{FF2B5EF4-FFF2-40B4-BE49-F238E27FC236}">
                      <a16:creationId xmlns:a16="http://schemas.microsoft.com/office/drawing/2014/main" id="{095BB04C-B1BD-4A2C-8D95-F162705F1946}"/>
                    </a:ext>
                  </a:extLst>
                </p:cNvPr>
                <p:cNvSpPr/>
                <p:nvPr/>
              </p:nvSpPr>
              <p:spPr>
                <a:xfrm>
                  <a:off x="835063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9" name="四角形: 角を丸くする 128">
                  <a:extLst>
                    <a:ext uri="{FF2B5EF4-FFF2-40B4-BE49-F238E27FC236}">
                      <a16:creationId xmlns:a16="http://schemas.microsoft.com/office/drawing/2014/main" id="{5FAE3F8A-709D-4985-BED9-FA1C2D0FB911}"/>
                    </a:ext>
                  </a:extLst>
                </p:cNvPr>
                <p:cNvSpPr/>
                <p:nvPr/>
              </p:nvSpPr>
              <p:spPr>
                <a:xfrm>
                  <a:off x="8621657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30" name="四角形: 角を丸くする 129">
                  <a:extLst>
                    <a:ext uri="{FF2B5EF4-FFF2-40B4-BE49-F238E27FC236}">
                      <a16:creationId xmlns:a16="http://schemas.microsoft.com/office/drawing/2014/main" id="{1B2793E4-9FCA-46D8-A812-9A4B4D4AE5EE}"/>
                    </a:ext>
                  </a:extLst>
                </p:cNvPr>
                <p:cNvSpPr/>
                <p:nvPr/>
              </p:nvSpPr>
              <p:spPr>
                <a:xfrm>
                  <a:off x="889268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6" name="グループ化 115">
                <a:extLst>
                  <a:ext uri="{FF2B5EF4-FFF2-40B4-BE49-F238E27FC236}">
                    <a16:creationId xmlns:a16="http://schemas.microsoft.com/office/drawing/2014/main" id="{48BFE469-E1A5-4E7E-94CD-4717D343BFF9}"/>
                  </a:ext>
                </a:extLst>
              </p:cNvPr>
              <p:cNvGrpSpPr/>
              <p:nvPr/>
            </p:nvGrpSpPr>
            <p:grpSpPr>
              <a:xfrm>
                <a:off x="8350632" y="3399804"/>
                <a:ext cx="761600" cy="106655"/>
                <a:chOff x="8350632" y="3244229"/>
                <a:chExt cx="761600" cy="10665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25" name="四角形: 角を丸くする 124">
                  <a:extLst>
                    <a:ext uri="{FF2B5EF4-FFF2-40B4-BE49-F238E27FC236}">
                      <a16:creationId xmlns:a16="http://schemas.microsoft.com/office/drawing/2014/main" id="{6C8DAC19-7FA1-40DC-9FD8-ACD4F6B05DF0}"/>
                    </a:ext>
                  </a:extLst>
                </p:cNvPr>
                <p:cNvSpPr/>
                <p:nvPr/>
              </p:nvSpPr>
              <p:spPr>
                <a:xfrm>
                  <a:off x="835063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6" name="四角形: 角を丸くする 125">
                  <a:extLst>
                    <a:ext uri="{FF2B5EF4-FFF2-40B4-BE49-F238E27FC236}">
                      <a16:creationId xmlns:a16="http://schemas.microsoft.com/office/drawing/2014/main" id="{BE069D22-E214-4BDC-8606-324F5951AAE5}"/>
                    </a:ext>
                  </a:extLst>
                </p:cNvPr>
                <p:cNvSpPr/>
                <p:nvPr/>
              </p:nvSpPr>
              <p:spPr>
                <a:xfrm>
                  <a:off x="8621657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7" name="四角形: 角を丸くする 126">
                  <a:extLst>
                    <a:ext uri="{FF2B5EF4-FFF2-40B4-BE49-F238E27FC236}">
                      <a16:creationId xmlns:a16="http://schemas.microsoft.com/office/drawing/2014/main" id="{20D793D8-362A-4498-BF99-01FB948A0C5A}"/>
                    </a:ext>
                  </a:extLst>
                </p:cNvPr>
                <p:cNvSpPr/>
                <p:nvPr/>
              </p:nvSpPr>
              <p:spPr>
                <a:xfrm>
                  <a:off x="889268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7" name="グループ化 116">
                <a:extLst>
                  <a:ext uri="{FF2B5EF4-FFF2-40B4-BE49-F238E27FC236}">
                    <a16:creationId xmlns:a16="http://schemas.microsoft.com/office/drawing/2014/main" id="{9B8CD65A-4CA6-4107-9CA8-93D185336B29}"/>
                  </a:ext>
                </a:extLst>
              </p:cNvPr>
              <p:cNvGrpSpPr/>
              <p:nvPr/>
            </p:nvGrpSpPr>
            <p:grpSpPr>
              <a:xfrm>
                <a:off x="8350632" y="3552204"/>
                <a:ext cx="761600" cy="106655"/>
                <a:chOff x="8350632" y="3244229"/>
                <a:chExt cx="761600" cy="10665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22" name="四角形: 角を丸くする 121">
                  <a:extLst>
                    <a:ext uri="{FF2B5EF4-FFF2-40B4-BE49-F238E27FC236}">
                      <a16:creationId xmlns:a16="http://schemas.microsoft.com/office/drawing/2014/main" id="{810EB011-CFED-43B7-B43D-ADF585B8F677}"/>
                    </a:ext>
                  </a:extLst>
                </p:cNvPr>
                <p:cNvSpPr/>
                <p:nvPr/>
              </p:nvSpPr>
              <p:spPr>
                <a:xfrm>
                  <a:off x="835063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3" name="四角形: 角を丸くする 122">
                  <a:extLst>
                    <a:ext uri="{FF2B5EF4-FFF2-40B4-BE49-F238E27FC236}">
                      <a16:creationId xmlns:a16="http://schemas.microsoft.com/office/drawing/2014/main" id="{6713572D-66BC-4CA5-A14F-C2D5282F4A8A}"/>
                    </a:ext>
                  </a:extLst>
                </p:cNvPr>
                <p:cNvSpPr/>
                <p:nvPr/>
              </p:nvSpPr>
              <p:spPr>
                <a:xfrm>
                  <a:off x="8621657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4" name="四角形: 角を丸くする 123">
                  <a:extLst>
                    <a:ext uri="{FF2B5EF4-FFF2-40B4-BE49-F238E27FC236}">
                      <a16:creationId xmlns:a16="http://schemas.microsoft.com/office/drawing/2014/main" id="{16630AEB-626F-4EAA-8658-DB1E91ED6091}"/>
                    </a:ext>
                  </a:extLst>
                </p:cNvPr>
                <p:cNvSpPr/>
                <p:nvPr/>
              </p:nvSpPr>
              <p:spPr>
                <a:xfrm>
                  <a:off x="889268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  <p:grpSp>
            <p:nvGrpSpPr>
              <p:cNvPr id="118" name="グループ化 117">
                <a:extLst>
                  <a:ext uri="{FF2B5EF4-FFF2-40B4-BE49-F238E27FC236}">
                    <a16:creationId xmlns:a16="http://schemas.microsoft.com/office/drawing/2014/main" id="{E2A7EB57-A483-43F6-BDAB-1923E42FF581}"/>
                  </a:ext>
                </a:extLst>
              </p:cNvPr>
              <p:cNvGrpSpPr/>
              <p:nvPr/>
            </p:nvGrpSpPr>
            <p:grpSpPr>
              <a:xfrm>
                <a:off x="8350632" y="3704604"/>
                <a:ext cx="761600" cy="106655"/>
                <a:chOff x="8350632" y="3244229"/>
                <a:chExt cx="761600" cy="106655"/>
              </a:xfrm>
              <a:solidFill>
                <a:schemeClr val="bg1">
                  <a:lumMod val="85000"/>
                </a:schemeClr>
              </a:solidFill>
            </p:grpSpPr>
            <p:sp>
              <p:nvSpPr>
                <p:cNvPr id="119" name="四角形: 角を丸くする 118">
                  <a:extLst>
                    <a:ext uri="{FF2B5EF4-FFF2-40B4-BE49-F238E27FC236}">
                      <a16:creationId xmlns:a16="http://schemas.microsoft.com/office/drawing/2014/main" id="{4696440C-E091-4C13-9FCF-6CD1D26C7369}"/>
                    </a:ext>
                  </a:extLst>
                </p:cNvPr>
                <p:cNvSpPr/>
                <p:nvPr/>
              </p:nvSpPr>
              <p:spPr>
                <a:xfrm>
                  <a:off x="835063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solidFill>
                  <a:srgbClr val="FF0000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rgbClr val="FF0000"/>
                    </a:solidFill>
                  </a:endParaRPr>
                </a:p>
              </p:txBody>
            </p:sp>
            <p:sp>
              <p:nvSpPr>
                <p:cNvPr id="120" name="四角形: 角を丸くする 119">
                  <a:extLst>
                    <a:ext uri="{FF2B5EF4-FFF2-40B4-BE49-F238E27FC236}">
                      <a16:creationId xmlns:a16="http://schemas.microsoft.com/office/drawing/2014/main" id="{AF1C9535-0F44-46D2-AE73-9F086F61F6AF}"/>
                    </a:ext>
                  </a:extLst>
                </p:cNvPr>
                <p:cNvSpPr/>
                <p:nvPr/>
              </p:nvSpPr>
              <p:spPr>
                <a:xfrm>
                  <a:off x="8621657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  <p:sp>
              <p:nvSpPr>
                <p:cNvPr id="121" name="四角形: 角を丸くする 120">
                  <a:extLst>
                    <a:ext uri="{FF2B5EF4-FFF2-40B4-BE49-F238E27FC236}">
                      <a16:creationId xmlns:a16="http://schemas.microsoft.com/office/drawing/2014/main" id="{B4F83C5C-ABDE-41FC-B994-AF95451EAE7E}"/>
                    </a:ext>
                  </a:extLst>
                </p:cNvPr>
                <p:cNvSpPr/>
                <p:nvPr/>
              </p:nvSpPr>
              <p:spPr>
                <a:xfrm>
                  <a:off x="8892682" y="3244229"/>
                  <a:ext cx="219550" cy="106655"/>
                </a:xfrm>
                <a:prstGeom prst="roundRect">
                  <a:avLst>
                    <a:gd name="adj" fmla="val 20507"/>
                  </a:avLst>
                </a:prstGeom>
                <a:grpFill/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>
                    <a:solidFill>
                      <a:schemeClr val="tx1"/>
                    </a:solidFill>
                  </a:endParaRPr>
                </a:p>
              </p:txBody>
            </p:sp>
          </p:grpSp>
        </p:grpSp>
        <p:sp>
          <p:nvSpPr>
            <p:cNvPr id="112" name="フリーフォーム: 図形 111">
              <a:extLst>
                <a:ext uri="{FF2B5EF4-FFF2-40B4-BE49-F238E27FC236}">
                  <a16:creationId xmlns:a16="http://schemas.microsoft.com/office/drawing/2014/main" id="{C0F349C5-DF6D-430D-B84F-FBA300D19AD9}"/>
                </a:ext>
              </a:extLst>
            </p:cNvPr>
            <p:cNvSpPr/>
            <p:nvPr/>
          </p:nvSpPr>
          <p:spPr bwMode="auto">
            <a:xfrm>
              <a:off x="8358187" y="3265750"/>
              <a:ext cx="773484" cy="1185305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1" name="グループ化 130">
            <a:extLst>
              <a:ext uri="{FF2B5EF4-FFF2-40B4-BE49-F238E27FC236}">
                <a16:creationId xmlns:a16="http://schemas.microsoft.com/office/drawing/2014/main" id="{FDC827B0-AF46-4390-A911-49BF20BF8F38}"/>
              </a:ext>
            </a:extLst>
          </p:cNvPr>
          <p:cNvGrpSpPr/>
          <p:nvPr/>
        </p:nvGrpSpPr>
        <p:grpSpPr>
          <a:xfrm>
            <a:off x="434108" y="4771214"/>
            <a:ext cx="1289414" cy="1601642"/>
            <a:chOff x="6179300" y="854821"/>
            <a:chExt cx="1289414" cy="1601642"/>
          </a:xfrm>
        </p:grpSpPr>
        <p:grpSp>
          <p:nvGrpSpPr>
            <p:cNvPr id="132" name="グループ化 131">
              <a:extLst>
                <a:ext uri="{FF2B5EF4-FFF2-40B4-BE49-F238E27FC236}">
                  <a16:creationId xmlns:a16="http://schemas.microsoft.com/office/drawing/2014/main" id="{DCDF31B0-43BA-4792-801B-71A843E730CE}"/>
                </a:ext>
              </a:extLst>
            </p:cNvPr>
            <p:cNvGrpSpPr/>
            <p:nvPr/>
          </p:nvGrpSpPr>
          <p:grpSpPr>
            <a:xfrm>
              <a:off x="6179300" y="854821"/>
              <a:ext cx="751521" cy="1100169"/>
              <a:chOff x="6433018" y="1098551"/>
              <a:chExt cx="933726" cy="1366904"/>
            </a:xfrm>
          </p:grpSpPr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C7054CDF-B655-475D-A315-0D513D82137A}"/>
                  </a:ext>
                </a:extLst>
              </p:cNvPr>
              <p:cNvSpPr/>
              <p:nvPr/>
            </p:nvSpPr>
            <p:spPr>
              <a:xfrm>
                <a:off x="6433018" y="1098551"/>
                <a:ext cx="933726" cy="1366904"/>
              </a:xfrm>
              <a:prstGeom prst="roundRect">
                <a:avLst>
                  <a:gd name="adj" fmla="val 754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1971BFDC-8F87-4606-8171-2BAA11EC66A8}"/>
                  </a:ext>
                </a:extLst>
              </p:cNvPr>
              <p:cNvSpPr/>
              <p:nvPr/>
            </p:nvSpPr>
            <p:spPr>
              <a:xfrm>
                <a:off x="6476951" y="1140619"/>
                <a:ext cx="854918" cy="1282768"/>
              </a:xfrm>
              <a:prstGeom prst="roundRect">
                <a:avLst>
                  <a:gd name="adj" fmla="val 4764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6" name="テキスト ボックス 135">
                <a:extLst>
                  <a:ext uri="{FF2B5EF4-FFF2-40B4-BE49-F238E27FC236}">
                    <a16:creationId xmlns:a16="http://schemas.microsoft.com/office/drawing/2014/main" id="{12E2BF92-412A-4565-9428-FF6261703C72}"/>
                  </a:ext>
                </a:extLst>
              </p:cNvPr>
              <p:cNvSpPr txBox="1"/>
              <p:nvPr/>
            </p:nvSpPr>
            <p:spPr>
              <a:xfrm>
                <a:off x="6748556" y="2173863"/>
                <a:ext cx="292800" cy="149461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OFF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67EAECF5-A243-48BC-A350-025B8596CE8B}"/>
                  </a:ext>
                </a:extLst>
              </p:cNvPr>
              <p:cNvSpPr/>
              <p:nvPr/>
            </p:nvSpPr>
            <p:spPr>
              <a:xfrm>
                <a:off x="6708491" y="1406150"/>
                <a:ext cx="391838" cy="661988"/>
              </a:xfrm>
              <a:prstGeom prst="roundRect">
                <a:avLst>
                  <a:gd name="adj" fmla="val 998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38" name="四角形: 角を丸くする 137">
                <a:extLst>
                  <a:ext uri="{FF2B5EF4-FFF2-40B4-BE49-F238E27FC236}">
                    <a16:creationId xmlns:a16="http://schemas.microsoft.com/office/drawing/2014/main" id="{8DF08F0C-33C5-4879-83E1-D4FB070B3394}"/>
                  </a:ext>
                </a:extLst>
              </p:cNvPr>
              <p:cNvSpPr/>
              <p:nvPr/>
            </p:nvSpPr>
            <p:spPr>
              <a:xfrm>
                <a:off x="6736507" y="1435894"/>
                <a:ext cx="335806" cy="602500"/>
              </a:xfrm>
              <a:prstGeom prst="roundRect">
                <a:avLst>
                  <a:gd name="adj" fmla="val 998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33" name="フリーフォーム: 図形 132">
              <a:extLst>
                <a:ext uri="{FF2B5EF4-FFF2-40B4-BE49-F238E27FC236}">
                  <a16:creationId xmlns:a16="http://schemas.microsoft.com/office/drawing/2014/main" id="{4EEDB20D-9777-44AB-A117-EC190F70793A}"/>
                </a:ext>
              </a:extLst>
            </p:cNvPr>
            <p:cNvSpPr/>
            <p:nvPr/>
          </p:nvSpPr>
          <p:spPr bwMode="auto">
            <a:xfrm rot="18900000">
              <a:off x="6695230" y="1271158"/>
              <a:ext cx="773484" cy="1185305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39" name="グループ化 138">
            <a:extLst>
              <a:ext uri="{FF2B5EF4-FFF2-40B4-BE49-F238E27FC236}">
                <a16:creationId xmlns:a16="http://schemas.microsoft.com/office/drawing/2014/main" id="{6A23F995-337A-4C82-8706-AFBA740964D5}"/>
              </a:ext>
            </a:extLst>
          </p:cNvPr>
          <p:cNvGrpSpPr/>
          <p:nvPr/>
        </p:nvGrpSpPr>
        <p:grpSpPr>
          <a:xfrm>
            <a:off x="2356672" y="4831598"/>
            <a:ext cx="1217451" cy="1355296"/>
            <a:chOff x="8024226" y="854821"/>
            <a:chExt cx="1217451" cy="1355296"/>
          </a:xfrm>
        </p:grpSpPr>
        <p:grpSp>
          <p:nvGrpSpPr>
            <p:cNvPr id="140" name="グループ化 139">
              <a:extLst>
                <a:ext uri="{FF2B5EF4-FFF2-40B4-BE49-F238E27FC236}">
                  <a16:creationId xmlns:a16="http://schemas.microsoft.com/office/drawing/2014/main" id="{FF6BE089-26EA-497E-BFBA-50C44B67D9DE}"/>
                </a:ext>
              </a:extLst>
            </p:cNvPr>
            <p:cNvGrpSpPr/>
            <p:nvPr/>
          </p:nvGrpSpPr>
          <p:grpSpPr>
            <a:xfrm>
              <a:off x="8024226" y="854821"/>
              <a:ext cx="751521" cy="1100169"/>
              <a:chOff x="6433018" y="1098551"/>
              <a:chExt cx="933726" cy="1366904"/>
            </a:xfrm>
          </p:grpSpPr>
          <p:sp>
            <p:nvSpPr>
              <p:cNvPr id="142" name="四角形: 角を丸くする 141">
                <a:extLst>
                  <a:ext uri="{FF2B5EF4-FFF2-40B4-BE49-F238E27FC236}">
                    <a16:creationId xmlns:a16="http://schemas.microsoft.com/office/drawing/2014/main" id="{7541D727-A294-4D2A-B7A6-D956D89F7CF4}"/>
                  </a:ext>
                </a:extLst>
              </p:cNvPr>
              <p:cNvSpPr/>
              <p:nvPr/>
            </p:nvSpPr>
            <p:spPr>
              <a:xfrm>
                <a:off x="6433018" y="1098551"/>
                <a:ext cx="933726" cy="1366904"/>
              </a:xfrm>
              <a:prstGeom prst="roundRect">
                <a:avLst>
                  <a:gd name="adj" fmla="val 7549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F8A12E92-31BD-4EE2-871B-B95C27492620}"/>
                  </a:ext>
                </a:extLst>
              </p:cNvPr>
              <p:cNvSpPr/>
              <p:nvPr/>
            </p:nvSpPr>
            <p:spPr>
              <a:xfrm>
                <a:off x="6476951" y="1140619"/>
                <a:ext cx="854918" cy="1282768"/>
              </a:xfrm>
              <a:prstGeom prst="roundRect">
                <a:avLst>
                  <a:gd name="adj" fmla="val 4764"/>
                </a:avLst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4" name="テキスト ボックス 143">
                <a:extLst>
                  <a:ext uri="{FF2B5EF4-FFF2-40B4-BE49-F238E27FC236}">
                    <a16:creationId xmlns:a16="http://schemas.microsoft.com/office/drawing/2014/main" id="{33187A1A-1B86-4274-8F77-E82A7B8FDCFB}"/>
                  </a:ext>
                </a:extLst>
              </p:cNvPr>
              <p:cNvSpPr txBox="1"/>
              <p:nvPr/>
            </p:nvSpPr>
            <p:spPr>
              <a:xfrm>
                <a:off x="6748556" y="1205625"/>
                <a:ext cx="292800" cy="149460"/>
              </a:xfrm>
              <a:prstGeom prst="rect">
                <a:avLst/>
              </a:prstGeom>
              <a:noFill/>
            </p:spPr>
            <p:txBody>
              <a:bodyPr wrap="none" rtlCol="0">
                <a:prstTxWarp prst="textPlain">
                  <a:avLst/>
                </a:prstTxWarp>
                <a:spAutoFit/>
              </a:bodyPr>
              <a:lstStyle/>
              <a:p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O</a:t>
                </a:r>
                <a:r>
                  <a:rPr kumimoji="1" lang="ja-JP" altLang="en-US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 </a:t>
                </a:r>
                <a:r>
                  <a:rPr kumimoji="1" lang="en-US" altLang="ja-JP" b="1" dirty="0">
                    <a:latin typeface="メイリオ" panose="020B0604030504040204" pitchFamily="50" charset="-128"/>
                    <a:ea typeface="メイリオ" panose="020B0604030504040204" pitchFamily="50" charset="-128"/>
                  </a:rPr>
                  <a:t>N</a:t>
                </a:r>
                <a:endParaRPr kumimoji="1"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endParaRPr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940600DF-FC12-446E-8CC7-453EF6A6E2B3}"/>
                  </a:ext>
                </a:extLst>
              </p:cNvPr>
              <p:cNvSpPr/>
              <p:nvPr/>
            </p:nvSpPr>
            <p:spPr>
              <a:xfrm>
                <a:off x="6708491" y="1460052"/>
                <a:ext cx="391838" cy="661988"/>
              </a:xfrm>
              <a:prstGeom prst="roundRect">
                <a:avLst>
                  <a:gd name="adj" fmla="val 9982"/>
                </a:avLst>
              </a:prstGeom>
              <a:solidFill>
                <a:schemeClr val="accent4">
                  <a:lumMod val="40000"/>
                  <a:lumOff val="60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65536C0D-5E57-4D5B-A117-5F05C4373B87}"/>
                  </a:ext>
                </a:extLst>
              </p:cNvPr>
              <p:cNvSpPr/>
              <p:nvPr/>
            </p:nvSpPr>
            <p:spPr>
              <a:xfrm>
                <a:off x="6736507" y="1489796"/>
                <a:ext cx="335806" cy="602500"/>
              </a:xfrm>
              <a:prstGeom prst="roundRect">
                <a:avLst>
                  <a:gd name="adj" fmla="val 9982"/>
                </a:avLst>
              </a:prstGeom>
              <a:solidFill>
                <a:schemeClr val="bg1">
                  <a:lumMod val="9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>
                  <a:solidFill>
                    <a:schemeClr val="tx1"/>
                  </a:solidFill>
                </a:endParaRPr>
              </a:p>
            </p:txBody>
          </p: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DB74AE36-8F9C-4A5B-95FC-CD68C0460696}"/>
                </a:ext>
              </a:extLst>
            </p:cNvPr>
            <p:cNvSpPr/>
            <p:nvPr/>
          </p:nvSpPr>
          <p:spPr bwMode="auto">
            <a:xfrm rot="18900000">
              <a:off x="8468193" y="1024812"/>
              <a:ext cx="773484" cy="1185305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310296">
                  <a:moveTo>
                    <a:pt x="638383" y="0"/>
                  </a:moveTo>
                  <a:cubicBezTo>
                    <a:pt x="709226" y="0"/>
                    <a:pt x="766656" y="57430"/>
                    <a:pt x="766656" y="128273"/>
                  </a:cubicBezTo>
                  <a:lnTo>
                    <a:pt x="766656" y="734870"/>
                  </a:lnTo>
                  <a:lnTo>
                    <a:pt x="772069" y="708057"/>
                  </a:lnTo>
                  <a:cubicBezTo>
                    <a:pt x="791542" y="662018"/>
                    <a:pt x="837130" y="629714"/>
                    <a:pt x="890262" y="629714"/>
                  </a:cubicBezTo>
                  <a:cubicBezTo>
                    <a:pt x="961105" y="629714"/>
                    <a:pt x="1018535" y="687144"/>
                    <a:pt x="1018535" y="757987"/>
                  </a:cubicBezTo>
                  <a:lnTo>
                    <a:pt x="1018535" y="813644"/>
                  </a:lnTo>
                  <a:lnTo>
                    <a:pt x="1019067" y="811007"/>
                  </a:lnTo>
                  <a:cubicBezTo>
                    <a:pt x="1038540" y="764968"/>
                    <a:pt x="1084128" y="732664"/>
                    <a:pt x="1137260" y="732664"/>
                  </a:cubicBezTo>
                  <a:cubicBezTo>
                    <a:pt x="1190392" y="732664"/>
                    <a:pt x="1235980" y="764968"/>
                    <a:pt x="1255453" y="811007"/>
                  </a:cubicBezTo>
                  <a:lnTo>
                    <a:pt x="1265273" y="859646"/>
                  </a:lnTo>
                  <a:lnTo>
                    <a:pt x="1288632" y="824999"/>
                  </a:lnTo>
                  <a:cubicBezTo>
                    <a:pt x="1311845" y="801786"/>
                    <a:pt x="1343914" y="787429"/>
                    <a:pt x="1379335" y="787429"/>
                  </a:cubicBezTo>
                  <a:cubicBezTo>
                    <a:pt x="1450178" y="787429"/>
                    <a:pt x="1507608" y="844859"/>
                    <a:pt x="1507608" y="915702"/>
                  </a:cubicBezTo>
                  <a:lnTo>
                    <a:pt x="1507608" y="1010909"/>
                  </a:lnTo>
                  <a:lnTo>
                    <a:pt x="1507608" y="1132839"/>
                  </a:lnTo>
                  <a:lnTo>
                    <a:pt x="1507608" y="1399093"/>
                  </a:lnTo>
                  <a:cubicBezTo>
                    <a:pt x="1507608" y="1533086"/>
                    <a:pt x="1439719" y="1651222"/>
                    <a:pt x="1336461" y="1720982"/>
                  </a:cubicBezTo>
                  <a:lnTo>
                    <a:pt x="1298977" y="1741327"/>
                  </a:lnTo>
                  <a:lnTo>
                    <a:pt x="1345049" y="2310296"/>
                  </a:lnTo>
                  <a:lnTo>
                    <a:pt x="672669" y="2310296"/>
                  </a:lnTo>
                  <a:lnTo>
                    <a:pt x="718741" y="1741327"/>
                  </a:lnTo>
                  <a:lnTo>
                    <a:pt x="681257" y="1720982"/>
                  </a:lnTo>
                  <a:cubicBezTo>
                    <a:pt x="629628" y="1686102"/>
                    <a:pt x="586841" y="1639128"/>
                    <a:pt x="556962" y="1584125"/>
                  </a:cubicBezTo>
                  <a:lnTo>
                    <a:pt x="543704" y="1550429"/>
                  </a:lnTo>
                  <a:lnTo>
                    <a:pt x="43901" y="1050626"/>
                  </a:lnTo>
                  <a:cubicBezTo>
                    <a:pt x="-14634" y="992090"/>
                    <a:pt x="-14634" y="897187"/>
                    <a:pt x="43901" y="838652"/>
                  </a:cubicBezTo>
                  <a:cubicBezTo>
                    <a:pt x="102436" y="780117"/>
                    <a:pt x="197340" y="780117"/>
                    <a:pt x="255875" y="838652"/>
                  </a:cubicBezTo>
                  <a:lnTo>
                    <a:pt x="510110" y="1092888"/>
                  </a:lnTo>
                  <a:lnTo>
                    <a:pt x="510110" y="1010909"/>
                  </a:lnTo>
                  <a:lnTo>
                    <a:pt x="510110" y="128273"/>
                  </a:lnTo>
                  <a:cubicBezTo>
                    <a:pt x="510110" y="57430"/>
                    <a:pt x="567540" y="0"/>
                    <a:pt x="638383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47" name="グループ化 146">
            <a:extLst>
              <a:ext uri="{FF2B5EF4-FFF2-40B4-BE49-F238E27FC236}">
                <a16:creationId xmlns:a16="http://schemas.microsoft.com/office/drawing/2014/main" id="{333CF4BA-7119-403A-96E2-5F42A1199172}"/>
              </a:ext>
            </a:extLst>
          </p:cNvPr>
          <p:cNvGrpSpPr/>
          <p:nvPr/>
        </p:nvGrpSpPr>
        <p:grpSpPr>
          <a:xfrm>
            <a:off x="7932295" y="4767687"/>
            <a:ext cx="1617151" cy="1511779"/>
            <a:chOff x="6585968" y="6513014"/>
            <a:chExt cx="2477452" cy="2316023"/>
          </a:xfrm>
        </p:grpSpPr>
        <p:grpSp>
          <p:nvGrpSpPr>
            <p:cNvPr id="148" name="グループ化 147">
              <a:extLst>
                <a:ext uri="{FF2B5EF4-FFF2-40B4-BE49-F238E27FC236}">
                  <a16:creationId xmlns:a16="http://schemas.microsoft.com/office/drawing/2014/main" id="{CCF8A2A2-4625-4060-888E-7856B056356D}"/>
                </a:ext>
              </a:extLst>
            </p:cNvPr>
            <p:cNvGrpSpPr/>
            <p:nvPr/>
          </p:nvGrpSpPr>
          <p:grpSpPr>
            <a:xfrm rot="1800000">
              <a:off x="6585968" y="7604223"/>
              <a:ext cx="2477452" cy="833257"/>
              <a:chOff x="-4144557" y="5259901"/>
              <a:chExt cx="2477452" cy="833257"/>
            </a:xfrm>
          </p:grpSpPr>
          <p:sp>
            <p:nvSpPr>
              <p:cNvPr id="150" name="四角形: 角を丸くする 149">
                <a:extLst>
                  <a:ext uri="{FF2B5EF4-FFF2-40B4-BE49-F238E27FC236}">
                    <a16:creationId xmlns:a16="http://schemas.microsoft.com/office/drawing/2014/main" id="{97B01CFB-2157-4CCA-B641-22288DAB90F4}"/>
                  </a:ext>
                </a:extLst>
              </p:cNvPr>
              <p:cNvSpPr/>
              <p:nvPr/>
            </p:nvSpPr>
            <p:spPr bwMode="auto">
              <a:xfrm rot="2700000">
                <a:off x="-3149072" y="5371147"/>
                <a:ext cx="549764" cy="570257"/>
              </a:xfrm>
              <a:prstGeom prst="roundRect">
                <a:avLst>
                  <a:gd name="adj" fmla="val 2657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1" name="四角形: 角を丸くする 150">
                <a:extLst>
                  <a:ext uri="{FF2B5EF4-FFF2-40B4-BE49-F238E27FC236}">
                    <a16:creationId xmlns:a16="http://schemas.microsoft.com/office/drawing/2014/main" id="{97485762-7072-4482-91C1-87D1A2FF1F6C}"/>
                  </a:ext>
                </a:extLst>
              </p:cNvPr>
              <p:cNvSpPr/>
              <p:nvPr/>
            </p:nvSpPr>
            <p:spPr bwMode="auto">
              <a:xfrm rot="2700000">
                <a:off x="-2960575" y="5533314"/>
                <a:ext cx="237088" cy="245926"/>
              </a:xfrm>
              <a:prstGeom prst="roundRect">
                <a:avLst>
                  <a:gd name="adj" fmla="val 201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38AD180F-0D92-4867-8C30-392094E72332}"/>
                  </a:ext>
                </a:extLst>
              </p:cNvPr>
              <p:cNvSpPr/>
              <p:nvPr/>
            </p:nvSpPr>
            <p:spPr bwMode="auto">
              <a:xfrm rot="16200000">
                <a:off x="-3322460" y="4437804"/>
                <a:ext cx="833257" cy="2477452"/>
              </a:xfrm>
              <a:custGeom>
                <a:avLst/>
                <a:gdLst>
                  <a:gd name="connsiteX0" fmla="*/ 833257 w 833257"/>
                  <a:gd name="connsiteY0" fmla="*/ 666105 h 2477452"/>
                  <a:gd name="connsiteX1" fmla="*/ 833257 w 833257"/>
                  <a:gd name="connsiteY1" fmla="*/ 1377148 h 2477452"/>
                  <a:gd name="connsiteX2" fmla="*/ 833257 w 833257"/>
                  <a:gd name="connsiteY2" fmla="*/ 1430246 h 2477452"/>
                  <a:gd name="connsiteX3" fmla="*/ 833257 w 833257"/>
                  <a:gd name="connsiteY3" fmla="*/ 1633206 h 2477452"/>
                  <a:gd name="connsiteX4" fmla="*/ 757041 w 833257"/>
                  <a:gd name="connsiteY4" fmla="*/ 1817210 h 2477452"/>
                  <a:gd name="connsiteX5" fmla="*/ 718635 w 833257"/>
                  <a:gd name="connsiteY5" fmla="*/ 1843103 h 2477452"/>
                  <a:gd name="connsiteX6" fmla="*/ 766664 w 833257"/>
                  <a:gd name="connsiteY6" fmla="*/ 2477452 h 2477452"/>
                  <a:gd name="connsiteX7" fmla="*/ 76128 w 833257"/>
                  <a:gd name="connsiteY7" fmla="*/ 2477452 h 2477452"/>
                  <a:gd name="connsiteX8" fmla="*/ 123694 w 833257"/>
                  <a:gd name="connsiteY8" fmla="*/ 1849220 h 2477452"/>
                  <a:gd name="connsiteX9" fmla="*/ 76217 w 833257"/>
                  <a:gd name="connsiteY9" fmla="*/ 1817210 h 2477452"/>
                  <a:gd name="connsiteX10" fmla="*/ 0 w 833257"/>
                  <a:gd name="connsiteY10" fmla="*/ 1633206 h 2477452"/>
                  <a:gd name="connsiteX11" fmla="*/ 0 w 833257"/>
                  <a:gd name="connsiteY11" fmla="*/ 1377148 h 2477452"/>
                  <a:gd name="connsiteX12" fmla="*/ 3071 w 833257"/>
                  <a:gd name="connsiteY12" fmla="*/ 1346686 h 2477452"/>
                  <a:gd name="connsiteX13" fmla="*/ 0 w 833257"/>
                  <a:gd name="connsiteY13" fmla="*/ 1331475 h 2477452"/>
                  <a:gd name="connsiteX14" fmla="*/ 0 w 833257"/>
                  <a:gd name="connsiteY14" fmla="*/ 900576 h 2477452"/>
                  <a:gd name="connsiteX15" fmla="*/ 156906 w 833257"/>
                  <a:gd name="connsiteY15" fmla="*/ 743670 h 2477452"/>
                  <a:gd name="connsiteX16" fmla="*/ 313812 w 833257"/>
                  <a:gd name="connsiteY16" fmla="*/ 900576 h 2477452"/>
                  <a:gd name="connsiteX17" fmla="*/ 313812 w 833257"/>
                  <a:gd name="connsiteY17" fmla="*/ 1168392 h 2477452"/>
                  <a:gd name="connsiteX18" fmla="*/ 356758 w 833257"/>
                  <a:gd name="connsiteY18" fmla="*/ 1198220 h 2477452"/>
                  <a:gd name="connsiteX19" fmla="*/ 435589 w 833257"/>
                  <a:gd name="connsiteY19" fmla="*/ 1214615 h 2477452"/>
                  <a:gd name="connsiteX20" fmla="*/ 514420 w 833257"/>
                  <a:gd name="connsiteY20" fmla="*/ 1198220 h 2477452"/>
                  <a:gd name="connsiteX21" fmla="*/ 568537 w 833257"/>
                  <a:gd name="connsiteY21" fmla="*/ 1160632 h 2477452"/>
                  <a:gd name="connsiteX22" fmla="*/ 568537 w 833257"/>
                  <a:gd name="connsiteY22" fmla="*/ 714366 h 2477452"/>
                  <a:gd name="connsiteX23" fmla="*/ 434916 w 833257"/>
                  <a:gd name="connsiteY23" fmla="*/ 165497 h 2477452"/>
                  <a:gd name="connsiteX24" fmla="*/ 503320 w 833257"/>
                  <a:gd name="connsiteY24" fmla="*/ 3874 h 2477452"/>
                  <a:gd name="connsiteX25" fmla="*/ 652242 w 833257"/>
                  <a:gd name="connsiteY25" fmla="*/ 100853 h 2477452"/>
                  <a:gd name="connsiteX26" fmla="*/ 822260 w 833257"/>
                  <a:gd name="connsiteY26" fmla="*/ 613700 h 2477452"/>
                  <a:gd name="connsiteX27" fmla="*/ 822856 w 833257"/>
                  <a:gd name="connsiteY27" fmla="*/ 614585 h 2477452"/>
                  <a:gd name="connsiteX28" fmla="*/ 823954 w 833257"/>
                  <a:gd name="connsiteY28" fmla="*/ 620023 h 2477452"/>
                  <a:gd name="connsiteX29" fmla="*/ 826370 w 833257"/>
                  <a:gd name="connsiteY29" fmla="*/ 629040 h 2477452"/>
                  <a:gd name="connsiteX30" fmla="*/ 826638 w 833257"/>
                  <a:gd name="connsiteY30" fmla="*/ 633318 h 247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257" h="2477452">
                    <a:moveTo>
                      <a:pt x="833257" y="666105"/>
                    </a:moveTo>
                    <a:lnTo>
                      <a:pt x="833257" y="1377148"/>
                    </a:lnTo>
                    <a:lnTo>
                      <a:pt x="833257" y="1430246"/>
                    </a:lnTo>
                    <a:lnTo>
                      <a:pt x="833257" y="1633206"/>
                    </a:lnTo>
                    <a:cubicBezTo>
                      <a:pt x="833257" y="1705064"/>
                      <a:pt x="804131" y="1770119"/>
                      <a:pt x="757041" y="1817210"/>
                    </a:cubicBezTo>
                    <a:lnTo>
                      <a:pt x="718635" y="1843103"/>
                    </a:lnTo>
                    <a:lnTo>
                      <a:pt x="766664" y="2477452"/>
                    </a:lnTo>
                    <a:lnTo>
                      <a:pt x="76128" y="2477452"/>
                    </a:lnTo>
                    <a:lnTo>
                      <a:pt x="123694" y="1849220"/>
                    </a:lnTo>
                    <a:lnTo>
                      <a:pt x="76217" y="1817210"/>
                    </a:lnTo>
                    <a:cubicBezTo>
                      <a:pt x="29126" y="1770119"/>
                      <a:pt x="0" y="1705064"/>
                      <a:pt x="0" y="1633206"/>
                    </a:cubicBezTo>
                    <a:lnTo>
                      <a:pt x="0" y="1377148"/>
                    </a:lnTo>
                    <a:lnTo>
                      <a:pt x="3071" y="1346686"/>
                    </a:lnTo>
                    <a:lnTo>
                      <a:pt x="0" y="1331475"/>
                    </a:lnTo>
                    <a:lnTo>
                      <a:pt x="0" y="900576"/>
                    </a:lnTo>
                    <a:cubicBezTo>
                      <a:pt x="0" y="813919"/>
                      <a:pt x="70249" y="743670"/>
                      <a:pt x="156906" y="743670"/>
                    </a:cubicBezTo>
                    <a:cubicBezTo>
                      <a:pt x="243563" y="743670"/>
                      <a:pt x="313812" y="813919"/>
                      <a:pt x="313812" y="900576"/>
                    </a:cubicBezTo>
                    <a:lnTo>
                      <a:pt x="313812" y="1168392"/>
                    </a:lnTo>
                    <a:lnTo>
                      <a:pt x="356758" y="1198220"/>
                    </a:lnTo>
                    <a:cubicBezTo>
                      <a:pt x="380988" y="1208777"/>
                      <a:pt x="407627" y="1214615"/>
                      <a:pt x="435589" y="1214615"/>
                    </a:cubicBezTo>
                    <a:cubicBezTo>
                      <a:pt x="463552" y="1214615"/>
                      <a:pt x="490190" y="1208777"/>
                      <a:pt x="514420" y="1198220"/>
                    </a:cubicBezTo>
                    <a:lnTo>
                      <a:pt x="568537" y="1160632"/>
                    </a:lnTo>
                    <a:lnTo>
                      <a:pt x="568537" y="714366"/>
                    </a:lnTo>
                    <a:lnTo>
                      <a:pt x="434916" y="165497"/>
                    </a:lnTo>
                    <a:cubicBezTo>
                      <a:pt x="415311" y="92333"/>
                      <a:pt x="448049" y="20998"/>
                      <a:pt x="503320" y="3874"/>
                    </a:cubicBezTo>
                    <a:cubicBezTo>
                      <a:pt x="558591" y="-13250"/>
                      <a:pt x="632638" y="27689"/>
                      <a:pt x="652242" y="100853"/>
                    </a:cubicBezTo>
                    <a:lnTo>
                      <a:pt x="822260" y="613700"/>
                    </a:lnTo>
                    <a:lnTo>
                      <a:pt x="822856" y="614585"/>
                    </a:lnTo>
                    <a:lnTo>
                      <a:pt x="823954" y="620023"/>
                    </a:lnTo>
                    <a:lnTo>
                      <a:pt x="826370" y="629040"/>
                    </a:lnTo>
                    <a:lnTo>
                      <a:pt x="826638" y="633318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9" name="四角形: 上の 2 つの角を丸める 148">
              <a:extLst>
                <a:ext uri="{FF2B5EF4-FFF2-40B4-BE49-F238E27FC236}">
                  <a16:creationId xmlns:a16="http://schemas.microsoft.com/office/drawing/2014/main" id="{F40231E4-C1C8-49D0-A03B-63774777C24A}"/>
                </a:ext>
              </a:extLst>
            </p:cNvPr>
            <p:cNvSpPr/>
            <p:nvPr/>
          </p:nvSpPr>
          <p:spPr bwMode="auto">
            <a:xfrm rot="5400000">
              <a:off x="5550023" y="7553336"/>
              <a:ext cx="2316023" cy="235379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8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2067663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0" name="グループ化 69">
            <a:extLst>
              <a:ext uri="{FF2B5EF4-FFF2-40B4-BE49-F238E27FC236}">
                <a16:creationId xmlns:a16="http://schemas.microsoft.com/office/drawing/2014/main" id="{51F0E71E-4A33-4A7D-9060-B5A0E57610C1}"/>
              </a:ext>
            </a:extLst>
          </p:cNvPr>
          <p:cNvGrpSpPr/>
          <p:nvPr/>
        </p:nvGrpSpPr>
        <p:grpSpPr>
          <a:xfrm>
            <a:off x="6306012" y="2774805"/>
            <a:ext cx="1169658" cy="1625738"/>
            <a:chOff x="11080176" y="1168762"/>
            <a:chExt cx="1466124" cy="2037804"/>
          </a:xfrm>
        </p:grpSpPr>
        <p:sp>
          <p:nvSpPr>
            <p:cNvPr id="71" name="フリーフォーム: 図形 70">
              <a:extLst>
                <a:ext uri="{FF2B5EF4-FFF2-40B4-BE49-F238E27FC236}">
                  <a16:creationId xmlns:a16="http://schemas.microsoft.com/office/drawing/2014/main" id="{9312973A-82EB-40FF-A1AD-5F8F4905216E}"/>
                </a:ext>
              </a:extLst>
            </p:cNvPr>
            <p:cNvSpPr/>
            <p:nvPr/>
          </p:nvSpPr>
          <p:spPr bwMode="auto">
            <a:xfrm rot="16200000">
              <a:off x="11442597" y="1559720"/>
              <a:ext cx="876347" cy="1331059"/>
            </a:xfrm>
            <a:custGeom>
              <a:avLst/>
              <a:gdLst>
                <a:gd name="connsiteX0" fmla="*/ 876347 w 876347"/>
                <a:gd name="connsiteY0" fmla="*/ 349760 h 1331059"/>
                <a:gd name="connsiteX1" fmla="*/ 876347 w 876347"/>
                <a:gd name="connsiteY1" fmla="*/ 492345 h 1331059"/>
                <a:gd name="connsiteX2" fmla="*/ 722141 w 876347"/>
                <a:gd name="connsiteY2" fmla="*/ 782371 h 1331059"/>
                <a:gd name="connsiteX3" fmla="*/ 684422 w 876347"/>
                <a:gd name="connsiteY3" fmla="*/ 802845 h 1331059"/>
                <a:gd name="connsiteX4" fmla="*/ 751220 w 876347"/>
                <a:gd name="connsiteY4" fmla="*/ 1331059 h 1331059"/>
                <a:gd name="connsiteX5" fmla="*/ 125130 w 876347"/>
                <a:gd name="connsiteY5" fmla="*/ 1331059 h 1331059"/>
                <a:gd name="connsiteX6" fmla="*/ 191928 w 876347"/>
                <a:gd name="connsiteY6" fmla="*/ 802846 h 1331059"/>
                <a:gd name="connsiteX7" fmla="*/ 154206 w 876347"/>
                <a:gd name="connsiteY7" fmla="*/ 782371 h 1331059"/>
                <a:gd name="connsiteX8" fmla="*/ 0 w 876347"/>
                <a:gd name="connsiteY8" fmla="*/ 492345 h 1331059"/>
                <a:gd name="connsiteX9" fmla="*/ 0 w 876347"/>
                <a:gd name="connsiteY9" fmla="*/ 349760 h 1331059"/>
                <a:gd name="connsiteX10" fmla="*/ 349760 w 876347"/>
                <a:gd name="connsiteY10" fmla="*/ 0 h 1331059"/>
                <a:gd name="connsiteX11" fmla="*/ 526587 w 876347"/>
                <a:gd name="connsiteY11" fmla="*/ 0 h 1331059"/>
                <a:gd name="connsiteX12" fmla="*/ 876347 w 876347"/>
                <a:gd name="connsiteY12" fmla="*/ 349760 h 133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47" h="1331059">
                  <a:moveTo>
                    <a:pt x="876347" y="349760"/>
                  </a:moveTo>
                  <a:lnTo>
                    <a:pt x="876347" y="492345"/>
                  </a:lnTo>
                  <a:cubicBezTo>
                    <a:pt x="876347" y="613075"/>
                    <a:pt x="815178" y="719517"/>
                    <a:pt x="722141" y="782371"/>
                  </a:cubicBezTo>
                  <a:lnTo>
                    <a:pt x="684422" y="802845"/>
                  </a:lnTo>
                  <a:lnTo>
                    <a:pt x="751220" y="1331059"/>
                  </a:lnTo>
                  <a:lnTo>
                    <a:pt x="125130" y="1331059"/>
                  </a:lnTo>
                  <a:lnTo>
                    <a:pt x="191928" y="802846"/>
                  </a:lnTo>
                  <a:lnTo>
                    <a:pt x="154206" y="782371"/>
                  </a:lnTo>
                  <a:cubicBezTo>
                    <a:pt x="61169" y="719517"/>
                    <a:pt x="0" y="613074"/>
                    <a:pt x="0" y="492345"/>
                  </a:cubicBezTo>
                  <a:lnTo>
                    <a:pt x="0" y="349760"/>
                  </a:lnTo>
                  <a:cubicBezTo>
                    <a:pt x="0" y="156593"/>
                    <a:pt x="156593" y="0"/>
                    <a:pt x="349760" y="0"/>
                  </a:cubicBezTo>
                  <a:lnTo>
                    <a:pt x="526587" y="0"/>
                  </a:lnTo>
                  <a:cubicBezTo>
                    <a:pt x="719754" y="0"/>
                    <a:pt x="876347" y="156593"/>
                    <a:pt x="876347" y="34976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2" name="フリーフォーム: 図形 71">
              <a:extLst>
                <a:ext uri="{FF2B5EF4-FFF2-40B4-BE49-F238E27FC236}">
                  <a16:creationId xmlns:a16="http://schemas.microsoft.com/office/drawing/2014/main" id="{FF125059-8067-4D20-A9C9-46E8FAF9C989}"/>
                </a:ext>
              </a:extLst>
            </p:cNvPr>
            <p:cNvSpPr/>
            <p:nvPr/>
          </p:nvSpPr>
          <p:spPr bwMode="auto">
            <a:xfrm rot="16200000">
              <a:off x="11338060" y="1425698"/>
              <a:ext cx="414692" cy="660346"/>
            </a:xfrm>
            <a:custGeom>
              <a:avLst/>
              <a:gdLst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20508 w 341422"/>
                <a:gd name="connsiteY4" fmla="*/ 273734 h 498744"/>
                <a:gd name="connsiteX5" fmla="*/ 315983 w 341422"/>
                <a:gd name="connsiteY5" fmla="*/ 296989 h 498744"/>
                <a:gd name="connsiteX6" fmla="*/ 296727 w 341422"/>
                <a:gd name="connsiteY6" fmla="*/ 325987 h 498744"/>
                <a:gd name="connsiteX7" fmla="*/ 149643 w 341422"/>
                <a:gd name="connsiteY7" fmla="*/ 473070 h 498744"/>
                <a:gd name="connsiteX8" fmla="*/ 25673 w 341422"/>
                <a:gd name="connsiteY8" fmla="*/ 473070 h 498744"/>
                <a:gd name="connsiteX9" fmla="*/ 25674 w 341422"/>
                <a:gd name="connsiteY9" fmla="*/ 473070 h 498744"/>
                <a:gd name="connsiteX10" fmla="*/ 25674 w 341422"/>
                <a:gd name="connsiteY10" fmla="*/ 349100 h 498744"/>
                <a:gd name="connsiteX11" fmla="*/ 166102 w 341422"/>
                <a:gd name="connsiteY11" fmla="*/ 208672 h 498744"/>
                <a:gd name="connsiteX12" fmla="*/ 166102 w 341422"/>
                <a:gd name="connsiteY12" fmla="*/ 87660 h 498744"/>
                <a:gd name="connsiteX13" fmla="*/ 253762 w 341422"/>
                <a:gd name="connsiteY13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15983 w 341422"/>
                <a:gd name="connsiteY4" fmla="*/ 296989 h 498744"/>
                <a:gd name="connsiteX5" fmla="*/ 296727 w 341422"/>
                <a:gd name="connsiteY5" fmla="*/ 325987 h 498744"/>
                <a:gd name="connsiteX6" fmla="*/ 149643 w 341422"/>
                <a:gd name="connsiteY6" fmla="*/ 473070 h 498744"/>
                <a:gd name="connsiteX7" fmla="*/ 25673 w 341422"/>
                <a:gd name="connsiteY7" fmla="*/ 473070 h 498744"/>
                <a:gd name="connsiteX8" fmla="*/ 25674 w 341422"/>
                <a:gd name="connsiteY8" fmla="*/ 473070 h 498744"/>
                <a:gd name="connsiteX9" fmla="*/ 25674 w 341422"/>
                <a:gd name="connsiteY9" fmla="*/ 349100 h 498744"/>
                <a:gd name="connsiteX10" fmla="*/ 166102 w 341422"/>
                <a:gd name="connsiteY10" fmla="*/ 208672 h 498744"/>
                <a:gd name="connsiteX11" fmla="*/ 166102 w 341422"/>
                <a:gd name="connsiteY11" fmla="*/ 87660 h 498744"/>
                <a:gd name="connsiteX12" fmla="*/ 253762 w 341422"/>
                <a:gd name="connsiteY12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296727 w 341422"/>
                <a:gd name="connsiteY4" fmla="*/ 325987 h 498744"/>
                <a:gd name="connsiteX5" fmla="*/ 149643 w 341422"/>
                <a:gd name="connsiteY5" fmla="*/ 473070 h 498744"/>
                <a:gd name="connsiteX6" fmla="*/ 25673 w 341422"/>
                <a:gd name="connsiteY6" fmla="*/ 473070 h 498744"/>
                <a:gd name="connsiteX7" fmla="*/ 25674 w 341422"/>
                <a:gd name="connsiteY7" fmla="*/ 473070 h 498744"/>
                <a:gd name="connsiteX8" fmla="*/ 25674 w 341422"/>
                <a:gd name="connsiteY8" fmla="*/ 349100 h 498744"/>
                <a:gd name="connsiteX9" fmla="*/ 166102 w 341422"/>
                <a:gd name="connsiteY9" fmla="*/ 208672 h 498744"/>
                <a:gd name="connsiteX10" fmla="*/ 166102 w 341422"/>
                <a:gd name="connsiteY10" fmla="*/ 87660 h 498744"/>
                <a:gd name="connsiteX11" fmla="*/ 253762 w 341422"/>
                <a:gd name="connsiteY11" fmla="*/ 0 h 498744"/>
                <a:gd name="connsiteX0" fmla="*/ 253762 w 344731"/>
                <a:gd name="connsiteY0" fmla="*/ 0 h 498744"/>
                <a:gd name="connsiteX1" fmla="*/ 341422 w 344731"/>
                <a:gd name="connsiteY1" fmla="*/ 87660 h 498744"/>
                <a:gd name="connsiteX2" fmla="*/ 341421 w 344731"/>
                <a:gd name="connsiteY2" fmla="*/ 218812 h 498744"/>
                <a:gd name="connsiteX3" fmla="*/ 296727 w 344731"/>
                <a:gd name="connsiteY3" fmla="*/ 325987 h 498744"/>
                <a:gd name="connsiteX4" fmla="*/ 149643 w 344731"/>
                <a:gd name="connsiteY4" fmla="*/ 473070 h 498744"/>
                <a:gd name="connsiteX5" fmla="*/ 25673 w 344731"/>
                <a:gd name="connsiteY5" fmla="*/ 473070 h 498744"/>
                <a:gd name="connsiteX6" fmla="*/ 25674 w 344731"/>
                <a:gd name="connsiteY6" fmla="*/ 473070 h 498744"/>
                <a:gd name="connsiteX7" fmla="*/ 25674 w 344731"/>
                <a:gd name="connsiteY7" fmla="*/ 349100 h 498744"/>
                <a:gd name="connsiteX8" fmla="*/ 166102 w 344731"/>
                <a:gd name="connsiteY8" fmla="*/ 208672 h 498744"/>
                <a:gd name="connsiteX9" fmla="*/ 166102 w 344731"/>
                <a:gd name="connsiteY9" fmla="*/ 87660 h 498744"/>
                <a:gd name="connsiteX10" fmla="*/ 253762 w 344731"/>
                <a:gd name="connsiteY10" fmla="*/ 0 h 498744"/>
                <a:gd name="connsiteX0" fmla="*/ 25674 w 344731"/>
                <a:gd name="connsiteY0" fmla="*/ 473070 h 564510"/>
                <a:gd name="connsiteX1" fmla="*/ 25674 w 344731"/>
                <a:gd name="connsiteY1" fmla="*/ 349100 h 564510"/>
                <a:gd name="connsiteX2" fmla="*/ 166102 w 344731"/>
                <a:gd name="connsiteY2" fmla="*/ 208672 h 564510"/>
                <a:gd name="connsiteX3" fmla="*/ 166102 w 344731"/>
                <a:gd name="connsiteY3" fmla="*/ 87660 h 564510"/>
                <a:gd name="connsiteX4" fmla="*/ 253762 w 344731"/>
                <a:gd name="connsiteY4" fmla="*/ 0 h 564510"/>
                <a:gd name="connsiteX5" fmla="*/ 341422 w 344731"/>
                <a:gd name="connsiteY5" fmla="*/ 87660 h 564510"/>
                <a:gd name="connsiteX6" fmla="*/ 341421 w 344731"/>
                <a:gd name="connsiteY6" fmla="*/ 218812 h 564510"/>
                <a:gd name="connsiteX7" fmla="*/ 296727 w 344731"/>
                <a:gd name="connsiteY7" fmla="*/ 325987 h 564510"/>
                <a:gd name="connsiteX8" fmla="*/ 149643 w 344731"/>
                <a:gd name="connsiteY8" fmla="*/ 473070 h 564510"/>
                <a:gd name="connsiteX9" fmla="*/ 25673 w 344731"/>
                <a:gd name="connsiteY9" fmla="*/ 473070 h 564510"/>
                <a:gd name="connsiteX10" fmla="*/ 117114 w 344731"/>
                <a:gd name="connsiteY10" fmla="*/ 564510 h 564510"/>
                <a:gd name="connsiteX0" fmla="*/ 25674 w 344731"/>
                <a:gd name="connsiteY0" fmla="*/ 473070 h 498744"/>
                <a:gd name="connsiteX1" fmla="*/ 25674 w 344731"/>
                <a:gd name="connsiteY1" fmla="*/ 349100 h 498744"/>
                <a:gd name="connsiteX2" fmla="*/ 166102 w 344731"/>
                <a:gd name="connsiteY2" fmla="*/ 208672 h 498744"/>
                <a:gd name="connsiteX3" fmla="*/ 166102 w 344731"/>
                <a:gd name="connsiteY3" fmla="*/ 87660 h 498744"/>
                <a:gd name="connsiteX4" fmla="*/ 253762 w 344731"/>
                <a:gd name="connsiteY4" fmla="*/ 0 h 498744"/>
                <a:gd name="connsiteX5" fmla="*/ 341422 w 344731"/>
                <a:gd name="connsiteY5" fmla="*/ 87660 h 498744"/>
                <a:gd name="connsiteX6" fmla="*/ 341421 w 344731"/>
                <a:gd name="connsiteY6" fmla="*/ 218812 h 498744"/>
                <a:gd name="connsiteX7" fmla="*/ 296727 w 344731"/>
                <a:gd name="connsiteY7" fmla="*/ 325987 h 498744"/>
                <a:gd name="connsiteX8" fmla="*/ 149643 w 344731"/>
                <a:gd name="connsiteY8" fmla="*/ 473070 h 498744"/>
                <a:gd name="connsiteX9" fmla="*/ 25673 w 344731"/>
                <a:gd name="connsiteY9" fmla="*/ 473070 h 498744"/>
                <a:gd name="connsiteX0" fmla="*/ 25674 w 344731"/>
                <a:gd name="connsiteY0" fmla="*/ 473070 h 473070"/>
                <a:gd name="connsiteX1" fmla="*/ 25674 w 344731"/>
                <a:gd name="connsiteY1" fmla="*/ 349100 h 473070"/>
                <a:gd name="connsiteX2" fmla="*/ 166102 w 344731"/>
                <a:gd name="connsiteY2" fmla="*/ 208672 h 473070"/>
                <a:gd name="connsiteX3" fmla="*/ 166102 w 344731"/>
                <a:gd name="connsiteY3" fmla="*/ 87660 h 473070"/>
                <a:gd name="connsiteX4" fmla="*/ 253762 w 344731"/>
                <a:gd name="connsiteY4" fmla="*/ 0 h 473070"/>
                <a:gd name="connsiteX5" fmla="*/ 341422 w 344731"/>
                <a:gd name="connsiteY5" fmla="*/ 87660 h 473070"/>
                <a:gd name="connsiteX6" fmla="*/ 341421 w 344731"/>
                <a:gd name="connsiteY6" fmla="*/ 218812 h 473070"/>
                <a:gd name="connsiteX7" fmla="*/ 296727 w 344731"/>
                <a:gd name="connsiteY7" fmla="*/ 325987 h 473070"/>
                <a:gd name="connsiteX8" fmla="*/ 149643 w 344731"/>
                <a:gd name="connsiteY8" fmla="*/ 473070 h 473070"/>
                <a:gd name="connsiteX0" fmla="*/ 0 w 319057"/>
                <a:gd name="connsiteY0" fmla="*/ 349100 h 473070"/>
                <a:gd name="connsiteX1" fmla="*/ 140428 w 319057"/>
                <a:gd name="connsiteY1" fmla="*/ 208672 h 473070"/>
                <a:gd name="connsiteX2" fmla="*/ 140428 w 319057"/>
                <a:gd name="connsiteY2" fmla="*/ 87660 h 473070"/>
                <a:gd name="connsiteX3" fmla="*/ 228088 w 319057"/>
                <a:gd name="connsiteY3" fmla="*/ 0 h 473070"/>
                <a:gd name="connsiteX4" fmla="*/ 315748 w 319057"/>
                <a:gd name="connsiteY4" fmla="*/ 87660 h 473070"/>
                <a:gd name="connsiteX5" fmla="*/ 315747 w 319057"/>
                <a:gd name="connsiteY5" fmla="*/ 218812 h 473070"/>
                <a:gd name="connsiteX6" fmla="*/ 271053 w 319057"/>
                <a:gd name="connsiteY6" fmla="*/ 325987 h 473070"/>
                <a:gd name="connsiteX7" fmla="*/ 123969 w 319057"/>
                <a:gd name="connsiteY7" fmla="*/ 473070 h 473070"/>
                <a:gd name="connsiteX0" fmla="*/ 0 w 319057"/>
                <a:gd name="connsiteY0" fmla="*/ 349100 h 492120"/>
                <a:gd name="connsiteX1" fmla="*/ 140428 w 319057"/>
                <a:gd name="connsiteY1" fmla="*/ 208672 h 492120"/>
                <a:gd name="connsiteX2" fmla="*/ 140428 w 319057"/>
                <a:gd name="connsiteY2" fmla="*/ 87660 h 492120"/>
                <a:gd name="connsiteX3" fmla="*/ 228088 w 319057"/>
                <a:gd name="connsiteY3" fmla="*/ 0 h 492120"/>
                <a:gd name="connsiteX4" fmla="*/ 315748 w 319057"/>
                <a:gd name="connsiteY4" fmla="*/ 87660 h 492120"/>
                <a:gd name="connsiteX5" fmla="*/ 315747 w 319057"/>
                <a:gd name="connsiteY5" fmla="*/ 218812 h 492120"/>
                <a:gd name="connsiteX6" fmla="*/ 271053 w 319057"/>
                <a:gd name="connsiteY6" fmla="*/ 325987 h 492120"/>
                <a:gd name="connsiteX7" fmla="*/ 83488 w 319057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0150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9675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66818 w 285719"/>
                <a:gd name="connsiteY7" fmla="*/ 492120 h 492120"/>
                <a:gd name="connsiteX0" fmla="*/ 0 w 285719"/>
                <a:gd name="connsiteY0" fmla="*/ 299094 h 487358"/>
                <a:gd name="connsiteX1" fmla="*/ 107090 w 285719"/>
                <a:gd name="connsiteY1" fmla="*/ 208672 h 487358"/>
                <a:gd name="connsiteX2" fmla="*/ 107090 w 285719"/>
                <a:gd name="connsiteY2" fmla="*/ 87660 h 487358"/>
                <a:gd name="connsiteX3" fmla="*/ 194750 w 285719"/>
                <a:gd name="connsiteY3" fmla="*/ 0 h 487358"/>
                <a:gd name="connsiteX4" fmla="*/ 282410 w 285719"/>
                <a:gd name="connsiteY4" fmla="*/ 87660 h 487358"/>
                <a:gd name="connsiteX5" fmla="*/ 282409 w 285719"/>
                <a:gd name="connsiteY5" fmla="*/ 218812 h 487358"/>
                <a:gd name="connsiteX6" fmla="*/ 237715 w 285719"/>
                <a:gd name="connsiteY6" fmla="*/ 325987 h 487358"/>
                <a:gd name="connsiteX7" fmla="*/ 64437 w 285719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56" h="487358">
                  <a:moveTo>
                    <a:pt x="0" y="315763"/>
                  </a:moveTo>
                  <a:cubicBezTo>
                    <a:pt x="49190" y="251491"/>
                    <a:pt x="84093" y="225319"/>
                    <a:pt x="140427" y="208672"/>
                  </a:cubicBezTo>
                  <a:lnTo>
                    <a:pt x="140427" y="87660"/>
                  </a:lnTo>
                  <a:cubicBezTo>
                    <a:pt x="140427" y="39247"/>
                    <a:pt x="179674" y="0"/>
                    <a:pt x="228087" y="0"/>
                  </a:cubicBezTo>
                  <a:cubicBezTo>
                    <a:pt x="276500" y="0"/>
                    <a:pt x="315747" y="39247"/>
                    <a:pt x="315747" y="87660"/>
                  </a:cubicBezTo>
                  <a:cubicBezTo>
                    <a:pt x="315747" y="131377"/>
                    <a:pt x="323195" y="179091"/>
                    <a:pt x="315746" y="218812"/>
                  </a:cubicBezTo>
                  <a:cubicBezTo>
                    <a:pt x="308297" y="258533"/>
                    <a:pt x="307381" y="281229"/>
                    <a:pt x="271052" y="325987"/>
                  </a:cubicBezTo>
                  <a:cubicBezTo>
                    <a:pt x="234723" y="370745"/>
                    <a:pt x="146802" y="438330"/>
                    <a:pt x="97774" y="487358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3" name="四角形: 角を丸くする 72">
              <a:extLst>
                <a:ext uri="{FF2B5EF4-FFF2-40B4-BE49-F238E27FC236}">
                  <a16:creationId xmlns:a16="http://schemas.microsoft.com/office/drawing/2014/main" id="{9DDB6ADB-D87C-435D-B538-66886D32E45B}"/>
                </a:ext>
              </a:extLst>
            </p:cNvPr>
            <p:cNvSpPr/>
            <p:nvPr/>
          </p:nvSpPr>
          <p:spPr bwMode="auto">
            <a:xfrm>
              <a:off x="11356848" y="1168762"/>
              <a:ext cx="311588" cy="203780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4" name="四角形: 角を丸くする 73">
              <a:extLst>
                <a:ext uri="{FF2B5EF4-FFF2-40B4-BE49-F238E27FC236}">
                  <a16:creationId xmlns:a16="http://schemas.microsoft.com/office/drawing/2014/main" id="{AD06ECA8-2A80-4FAD-941C-3D9E55C5F41A}"/>
                </a:ext>
              </a:extLst>
            </p:cNvPr>
            <p:cNvSpPr/>
            <p:nvPr/>
          </p:nvSpPr>
          <p:spPr bwMode="auto">
            <a:xfrm rot="16200000">
              <a:off x="11258216" y="2325924"/>
              <a:ext cx="197539" cy="47745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5" name="四角形: 角を丸くする 74">
              <a:extLst>
                <a:ext uri="{FF2B5EF4-FFF2-40B4-BE49-F238E27FC236}">
                  <a16:creationId xmlns:a16="http://schemas.microsoft.com/office/drawing/2014/main" id="{AEF00052-2676-41FF-A09F-8455F10CCEF0}"/>
                </a:ext>
              </a:extLst>
            </p:cNvPr>
            <p:cNvSpPr/>
            <p:nvPr/>
          </p:nvSpPr>
          <p:spPr bwMode="auto">
            <a:xfrm rot="16200000">
              <a:off x="11235145" y="2094654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6" name="四角形: 角を丸くする 75">
              <a:extLst>
                <a:ext uri="{FF2B5EF4-FFF2-40B4-BE49-F238E27FC236}">
                  <a16:creationId xmlns:a16="http://schemas.microsoft.com/office/drawing/2014/main" id="{C39BA61D-D1DD-4FA3-80E8-CB7C6F359B19}"/>
                </a:ext>
              </a:extLst>
            </p:cNvPr>
            <p:cNvSpPr/>
            <p:nvPr/>
          </p:nvSpPr>
          <p:spPr bwMode="auto">
            <a:xfrm rot="16200000">
              <a:off x="11225936" y="1866783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77" name="四角形: 角を丸くする 76">
              <a:extLst>
                <a:ext uri="{FF2B5EF4-FFF2-40B4-BE49-F238E27FC236}">
                  <a16:creationId xmlns:a16="http://schemas.microsoft.com/office/drawing/2014/main" id="{654584B7-102B-4DD0-ABBB-B7DAE94C8847}"/>
                </a:ext>
              </a:extLst>
            </p:cNvPr>
            <p:cNvSpPr/>
            <p:nvPr/>
          </p:nvSpPr>
          <p:spPr bwMode="auto">
            <a:xfrm rot="16200000">
              <a:off x="11225936" y="1641315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78" name="グループ化 77">
            <a:extLst>
              <a:ext uri="{FF2B5EF4-FFF2-40B4-BE49-F238E27FC236}">
                <a16:creationId xmlns:a16="http://schemas.microsoft.com/office/drawing/2014/main" id="{7D0C71AC-16C8-4BB7-B1BD-E23A2579837D}"/>
              </a:ext>
            </a:extLst>
          </p:cNvPr>
          <p:cNvGrpSpPr/>
          <p:nvPr/>
        </p:nvGrpSpPr>
        <p:grpSpPr>
          <a:xfrm>
            <a:off x="4500050" y="2796526"/>
            <a:ext cx="901401" cy="1563319"/>
            <a:chOff x="9364620" y="645267"/>
            <a:chExt cx="1625153" cy="2818536"/>
          </a:xfrm>
        </p:grpSpPr>
        <p:sp>
          <p:nvSpPr>
            <p:cNvPr id="79" name="フリーフォーム: 図形 78">
              <a:extLst>
                <a:ext uri="{FF2B5EF4-FFF2-40B4-BE49-F238E27FC236}">
                  <a16:creationId xmlns:a16="http://schemas.microsoft.com/office/drawing/2014/main" id="{260CC419-25A6-4390-B5D2-297933655719}"/>
                </a:ext>
              </a:extLst>
            </p:cNvPr>
            <p:cNvSpPr/>
            <p:nvPr/>
          </p:nvSpPr>
          <p:spPr bwMode="auto">
            <a:xfrm>
              <a:off x="9739025" y="2132744"/>
              <a:ext cx="876347" cy="1331059"/>
            </a:xfrm>
            <a:custGeom>
              <a:avLst/>
              <a:gdLst>
                <a:gd name="connsiteX0" fmla="*/ 876347 w 876347"/>
                <a:gd name="connsiteY0" fmla="*/ 349760 h 1331059"/>
                <a:gd name="connsiteX1" fmla="*/ 876347 w 876347"/>
                <a:gd name="connsiteY1" fmla="*/ 492345 h 1331059"/>
                <a:gd name="connsiteX2" fmla="*/ 722141 w 876347"/>
                <a:gd name="connsiteY2" fmla="*/ 782371 h 1331059"/>
                <a:gd name="connsiteX3" fmla="*/ 684422 w 876347"/>
                <a:gd name="connsiteY3" fmla="*/ 802845 h 1331059"/>
                <a:gd name="connsiteX4" fmla="*/ 751220 w 876347"/>
                <a:gd name="connsiteY4" fmla="*/ 1331059 h 1331059"/>
                <a:gd name="connsiteX5" fmla="*/ 125130 w 876347"/>
                <a:gd name="connsiteY5" fmla="*/ 1331059 h 1331059"/>
                <a:gd name="connsiteX6" fmla="*/ 191928 w 876347"/>
                <a:gd name="connsiteY6" fmla="*/ 802846 h 1331059"/>
                <a:gd name="connsiteX7" fmla="*/ 154206 w 876347"/>
                <a:gd name="connsiteY7" fmla="*/ 782371 h 1331059"/>
                <a:gd name="connsiteX8" fmla="*/ 0 w 876347"/>
                <a:gd name="connsiteY8" fmla="*/ 492345 h 1331059"/>
                <a:gd name="connsiteX9" fmla="*/ 0 w 876347"/>
                <a:gd name="connsiteY9" fmla="*/ 349760 h 1331059"/>
                <a:gd name="connsiteX10" fmla="*/ 349760 w 876347"/>
                <a:gd name="connsiteY10" fmla="*/ 0 h 1331059"/>
                <a:gd name="connsiteX11" fmla="*/ 526587 w 876347"/>
                <a:gd name="connsiteY11" fmla="*/ 0 h 1331059"/>
                <a:gd name="connsiteX12" fmla="*/ 876347 w 876347"/>
                <a:gd name="connsiteY12" fmla="*/ 349760 h 133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47" h="1331059">
                  <a:moveTo>
                    <a:pt x="876347" y="349760"/>
                  </a:moveTo>
                  <a:lnTo>
                    <a:pt x="876347" y="492345"/>
                  </a:lnTo>
                  <a:cubicBezTo>
                    <a:pt x="876347" y="613075"/>
                    <a:pt x="815178" y="719517"/>
                    <a:pt x="722141" y="782371"/>
                  </a:cubicBezTo>
                  <a:lnTo>
                    <a:pt x="684422" y="802845"/>
                  </a:lnTo>
                  <a:lnTo>
                    <a:pt x="751220" y="1331059"/>
                  </a:lnTo>
                  <a:lnTo>
                    <a:pt x="125130" y="1331059"/>
                  </a:lnTo>
                  <a:lnTo>
                    <a:pt x="191928" y="802846"/>
                  </a:lnTo>
                  <a:lnTo>
                    <a:pt x="154206" y="782371"/>
                  </a:lnTo>
                  <a:cubicBezTo>
                    <a:pt x="61169" y="719517"/>
                    <a:pt x="0" y="613074"/>
                    <a:pt x="0" y="492345"/>
                  </a:cubicBezTo>
                  <a:lnTo>
                    <a:pt x="0" y="349760"/>
                  </a:lnTo>
                  <a:cubicBezTo>
                    <a:pt x="0" y="156593"/>
                    <a:pt x="156593" y="0"/>
                    <a:pt x="349760" y="0"/>
                  </a:cubicBezTo>
                  <a:lnTo>
                    <a:pt x="526587" y="0"/>
                  </a:lnTo>
                  <a:cubicBezTo>
                    <a:pt x="719754" y="0"/>
                    <a:pt x="876347" y="156593"/>
                    <a:pt x="876347" y="34976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0" name="円: 塗りつぶしなし 79">
              <a:extLst>
                <a:ext uri="{FF2B5EF4-FFF2-40B4-BE49-F238E27FC236}">
                  <a16:creationId xmlns:a16="http://schemas.microsoft.com/office/drawing/2014/main" id="{15B011C6-4E86-45C5-A066-BE94C2309481}"/>
                </a:ext>
              </a:extLst>
            </p:cNvPr>
            <p:cNvSpPr/>
            <p:nvPr/>
          </p:nvSpPr>
          <p:spPr bwMode="auto">
            <a:xfrm>
              <a:off x="9364620" y="990230"/>
              <a:ext cx="1625153" cy="1625153"/>
            </a:xfrm>
            <a:prstGeom prst="donut">
              <a:avLst>
                <a:gd name="adj" fmla="val 15017"/>
              </a:avLst>
            </a:prstGeom>
            <a:solidFill>
              <a:schemeClr val="bg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1" name="四角形: 角を丸くする 80">
              <a:extLst>
                <a:ext uri="{FF2B5EF4-FFF2-40B4-BE49-F238E27FC236}">
                  <a16:creationId xmlns:a16="http://schemas.microsoft.com/office/drawing/2014/main" id="{74305520-01BC-4328-B32B-7F8C0A8977C9}"/>
                </a:ext>
              </a:extLst>
            </p:cNvPr>
            <p:cNvSpPr/>
            <p:nvPr/>
          </p:nvSpPr>
          <p:spPr bwMode="auto">
            <a:xfrm>
              <a:off x="9739027" y="2035761"/>
              <a:ext cx="197539" cy="47745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2" name="四角形: 角を丸くする 81">
              <a:extLst>
                <a:ext uri="{FF2B5EF4-FFF2-40B4-BE49-F238E27FC236}">
                  <a16:creationId xmlns:a16="http://schemas.microsoft.com/office/drawing/2014/main" id="{CD85807A-CF46-4EF7-9BFB-42AC6C1A28DA}"/>
                </a:ext>
              </a:extLst>
            </p:cNvPr>
            <p:cNvSpPr/>
            <p:nvPr/>
          </p:nvSpPr>
          <p:spPr bwMode="auto">
            <a:xfrm>
              <a:off x="9934164" y="2006888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3" name="四角形: 角を丸くする 82">
              <a:extLst>
                <a:ext uri="{FF2B5EF4-FFF2-40B4-BE49-F238E27FC236}">
                  <a16:creationId xmlns:a16="http://schemas.microsoft.com/office/drawing/2014/main" id="{6515FFB8-280A-4779-8004-381E0506C7D4}"/>
                </a:ext>
              </a:extLst>
            </p:cNvPr>
            <p:cNvSpPr/>
            <p:nvPr/>
          </p:nvSpPr>
          <p:spPr bwMode="auto">
            <a:xfrm>
              <a:off x="10162035" y="1997679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四角形: 角を丸くする 83">
              <a:extLst>
                <a:ext uri="{FF2B5EF4-FFF2-40B4-BE49-F238E27FC236}">
                  <a16:creationId xmlns:a16="http://schemas.microsoft.com/office/drawing/2014/main" id="{9D8A2D32-2727-4E79-A326-8CC9A08AFA68}"/>
                </a:ext>
              </a:extLst>
            </p:cNvPr>
            <p:cNvSpPr/>
            <p:nvPr/>
          </p:nvSpPr>
          <p:spPr bwMode="auto">
            <a:xfrm>
              <a:off x="10387503" y="1997679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5" name="フリーフォーム: 図形 84">
              <a:extLst>
                <a:ext uri="{FF2B5EF4-FFF2-40B4-BE49-F238E27FC236}">
                  <a16:creationId xmlns:a16="http://schemas.microsoft.com/office/drawing/2014/main" id="{CAC4B0A4-E971-4B0A-AFC0-B2A00A8219A2}"/>
                </a:ext>
              </a:extLst>
            </p:cNvPr>
            <p:cNvSpPr/>
            <p:nvPr/>
          </p:nvSpPr>
          <p:spPr bwMode="auto">
            <a:xfrm>
              <a:off x="10408027" y="2178358"/>
              <a:ext cx="414692" cy="660346"/>
            </a:xfrm>
            <a:custGeom>
              <a:avLst/>
              <a:gdLst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20508 w 341422"/>
                <a:gd name="connsiteY4" fmla="*/ 273734 h 498744"/>
                <a:gd name="connsiteX5" fmla="*/ 315983 w 341422"/>
                <a:gd name="connsiteY5" fmla="*/ 296989 h 498744"/>
                <a:gd name="connsiteX6" fmla="*/ 296727 w 341422"/>
                <a:gd name="connsiteY6" fmla="*/ 325987 h 498744"/>
                <a:gd name="connsiteX7" fmla="*/ 149643 w 341422"/>
                <a:gd name="connsiteY7" fmla="*/ 473070 h 498744"/>
                <a:gd name="connsiteX8" fmla="*/ 25673 w 341422"/>
                <a:gd name="connsiteY8" fmla="*/ 473070 h 498744"/>
                <a:gd name="connsiteX9" fmla="*/ 25674 w 341422"/>
                <a:gd name="connsiteY9" fmla="*/ 473070 h 498744"/>
                <a:gd name="connsiteX10" fmla="*/ 25674 w 341422"/>
                <a:gd name="connsiteY10" fmla="*/ 349100 h 498744"/>
                <a:gd name="connsiteX11" fmla="*/ 166102 w 341422"/>
                <a:gd name="connsiteY11" fmla="*/ 208672 h 498744"/>
                <a:gd name="connsiteX12" fmla="*/ 166102 w 341422"/>
                <a:gd name="connsiteY12" fmla="*/ 87660 h 498744"/>
                <a:gd name="connsiteX13" fmla="*/ 253762 w 341422"/>
                <a:gd name="connsiteY13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15983 w 341422"/>
                <a:gd name="connsiteY4" fmla="*/ 296989 h 498744"/>
                <a:gd name="connsiteX5" fmla="*/ 296727 w 341422"/>
                <a:gd name="connsiteY5" fmla="*/ 325987 h 498744"/>
                <a:gd name="connsiteX6" fmla="*/ 149643 w 341422"/>
                <a:gd name="connsiteY6" fmla="*/ 473070 h 498744"/>
                <a:gd name="connsiteX7" fmla="*/ 25673 w 341422"/>
                <a:gd name="connsiteY7" fmla="*/ 473070 h 498744"/>
                <a:gd name="connsiteX8" fmla="*/ 25674 w 341422"/>
                <a:gd name="connsiteY8" fmla="*/ 473070 h 498744"/>
                <a:gd name="connsiteX9" fmla="*/ 25674 w 341422"/>
                <a:gd name="connsiteY9" fmla="*/ 349100 h 498744"/>
                <a:gd name="connsiteX10" fmla="*/ 166102 w 341422"/>
                <a:gd name="connsiteY10" fmla="*/ 208672 h 498744"/>
                <a:gd name="connsiteX11" fmla="*/ 166102 w 341422"/>
                <a:gd name="connsiteY11" fmla="*/ 87660 h 498744"/>
                <a:gd name="connsiteX12" fmla="*/ 253762 w 341422"/>
                <a:gd name="connsiteY12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296727 w 341422"/>
                <a:gd name="connsiteY4" fmla="*/ 325987 h 498744"/>
                <a:gd name="connsiteX5" fmla="*/ 149643 w 341422"/>
                <a:gd name="connsiteY5" fmla="*/ 473070 h 498744"/>
                <a:gd name="connsiteX6" fmla="*/ 25673 w 341422"/>
                <a:gd name="connsiteY6" fmla="*/ 473070 h 498744"/>
                <a:gd name="connsiteX7" fmla="*/ 25674 w 341422"/>
                <a:gd name="connsiteY7" fmla="*/ 473070 h 498744"/>
                <a:gd name="connsiteX8" fmla="*/ 25674 w 341422"/>
                <a:gd name="connsiteY8" fmla="*/ 349100 h 498744"/>
                <a:gd name="connsiteX9" fmla="*/ 166102 w 341422"/>
                <a:gd name="connsiteY9" fmla="*/ 208672 h 498744"/>
                <a:gd name="connsiteX10" fmla="*/ 166102 w 341422"/>
                <a:gd name="connsiteY10" fmla="*/ 87660 h 498744"/>
                <a:gd name="connsiteX11" fmla="*/ 253762 w 341422"/>
                <a:gd name="connsiteY11" fmla="*/ 0 h 498744"/>
                <a:gd name="connsiteX0" fmla="*/ 253762 w 344731"/>
                <a:gd name="connsiteY0" fmla="*/ 0 h 498744"/>
                <a:gd name="connsiteX1" fmla="*/ 341422 w 344731"/>
                <a:gd name="connsiteY1" fmla="*/ 87660 h 498744"/>
                <a:gd name="connsiteX2" fmla="*/ 341421 w 344731"/>
                <a:gd name="connsiteY2" fmla="*/ 218812 h 498744"/>
                <a:gd name="connsiteX3" fmla="*/ 296727 w 344731"/>
                <a:gd name="connsiteY3" fmla="*/ 325987 h 498744"/>
                <a:gd name="connsiteX4" fmla="*/ 149643 w 344731"/>
                <a:gd name="connsiteY4" fmla="*/ 473070 h 498744"/>
                <a:gd name="connsiteX5" fmla="*/ 25673 w 344731"/>
                <a:gd name="connsiteY5" fmla="*/ 473070 h 498744"/>
                <a:gd name="connsiteX6" fmla="*/ 25674 w 344731"/>
                <a:gd name="connsiteY6" fmla="*/ 473070 h 498744"/>
                <a:gd name="connsiteX7" fmla="*/ 25674 w 344731"/>
                <a:gd name="connsiteY7" fmla="*/ 349100 h 498744"/>
                <a:gd name="connsiteX8" fmla="*/ 166102 w 344731"/>
                <a:gd name="connsiteY8" fmla="*/ 208672 h 498744"/>
                <a:gd name="connsiteX9" fmla="*/ 166102 w 344731"/>
                <a:gd name="connsiteY9" fmla="*/ 87660 h 498744"/>
                <a:gd name="connsiteX10" fmla="*/ 253762 w 344731"/>
                <a:gd name="connsiteY10" fmla="*/ 0 h 498744"/>
                <a:gd name="connsiteX0" fmla="*/ 25674 w 344731"/>
                <a:gd name="connsiteY0" fmla="*/ 473070 h 564510"/>
                <a:gd name="connsiteX1" fmla="*/ 25674 w 344731"/>
                <a:gd name="connsiteY1" fmla="*/ 349100 h 564510"/>
                <a:gd name="connsiteX2" fmla="*/ 166102 w 344731"/>
                <a:gd name="connsiteY2" fmla="*/ 208672 h 564510"/>
                <a:gd name="connsiteX3" fmla="*/ 166102 w 344731"/>
                <a:gd name="connsiteY3" fmla="*/ 87660 h 564510"/>
                <a:gd name="connsiteX4" fmla="*/ 253762 w 344731"/>
                <a:gd name="connsiteY4" fmla="*/ 0 h 564510"/>
                <a:gd name="connsiteX5" fmla="*/ 341422 w 344731"/>
                <a:gd name="connsiteY5" fmla="*/ 87660 h 564510"/>
                <a:gd name="connsiteX6" fmla="*/ 341421 w 344731"/>
                <a:gd name="connsiteY6" fmla="*/ 218812 h 564510"/>
                <a:gd name="connsiteX7" fmla="*/ 296727 w 344731"/>
                <a:gd name="connsiteY7" fmla="*/ 325987 h 564510"/>
                <a:gd name="connsiteX8" fmla="*/ 149643 w 344731"/>
                <a:gd name="connsiteY8" fmla="*/ 473070 h 564510"/>
                <a:gd name="connsiteX9" fmla="*/ 25673 w 344731"/>
                <a:gd name="connsiteY9" fmla="*/ 473070 h 564510"/>
                <a:gd name="connsiteX10" fmla="*/ 117114 w 344731"/>
                <a:gd name="connsiteY10" fmla="*/ 564510 h 564510"/>
                <a:gd name="connsiteX0" fmla="*/ 25674 w 344731"/>
                <a:gd name="connsiteY0" fmla="*/ 473070 h 498744"/>
                <a:gd name="connsiteX1" fmla="*/ 25674 w 344731"/>
                <a:gd name="connsiteY1" fmla="*/ 349100 h 498744"/>
                <a:gd name="connsiteX2" fmla="*/ 166102 w 344731"/>
                <a:gd name="connsiteY2" fmla="*/ 208672 h 498744"/>
                <a:gd name="connsiteX3" fmla="*/ 166102 w 344731"/>
                <a:gd name="connsiteY3" fmla="*/ 87660 h 498744"/>
                <a:gd name="connsiteX4" fmla="*/ 253762 w 344731"/>
                <a:gd name="connsiteY4" fmla="*/ 0 h 498744"/>
                <a:gd name="connsiteX5" fmla="*/ 341422 w 344731"/>
                <a:gd name="connsiteY5" fmla="*/ 87660 h 498744"/>
                <a:gd name="connsiteX6" fmla="*/ 341421 w 344731"/>
                <a:gd name="connsiteY6" fmla="*/ 218812 h 498744"/>
                <a:gd name="connsiteX7" fmla="*/ 296727 w 344731"/>
                <a:gd name="connsiteY7" fmla="*/ 325987 h 498744"/>
                <a:gd name="connsiteX8" fmla="*/ 149643 w 344731"/>
                <a:gd name="connsiteY8" fmla="*/ 473070 h 498744"/>
                <a:gd name="connsiteX9" fmla="*/ 25673 w 344731"/>
                <a:gd name="connsiteY9" fmla="*/ 473070 h 498744"/>
                <a:gd name="connsiteX0" fmla="*/ 25674 w 344731"/>
                <a:gd name="connsiteY0" fmla="*/ 473070 h 473070"/>
                <a:gd name="connsiteX1" fmla="*/ 25674 w 344731"/>
                <a:gd name="connsiteY1" fmla="*/ 349100 h 473070"/>
                <a:gd name="connsiteX2" fmla="*/ 166102 w 344731"/>
                <a:gd name="connsiteY2" fmla="*/ 208672 h 473070"/>
                <a:gd name="connsiteX3" fmla="*/ 166102 w 344731"/>
                <a:gd name="connsiteY3" fmla="*/ 87660 h 473070"/>
                <a:gd name="connsiteX4" fmla="*/ 253762 w 344731"/>
                <a:gd name="connsiteY4" fmla="*/ 0 h 473070"/>
                <a:gd name="connsiteX5" fmla="*/ 341422 w 344731"/>
                <a:gd name="connsiteY5" fmla="*/ 87660 h 473070"/>
                <a:gd name="connsiteX6" fmla="*/ 341421 w 344731"/>
                <a:gd name="connsiteY6" fmla="*/ 218812 h 473070"/>
                <a:gd name="connsiteX7" fmla="*/ 296727 w 344731"/>
                <a:gd name="connsiteY7" fmla="*/ 325987 h 473070"/>
                <a:gd name="connsiteX8" fmla="*/ 149643 w 344731"/>
                <a:gd name="connsiteY8" fmla="*/ 473070 h 473070"/>
                <a:gd name="connsiteX0" fmla="*/ 0 w 319057"/>
                <a:gd name="connsiteY0" fmla="*/ 349100 h 473070"/>
                <a:gd name="connsiteX1" fmla="*/ 140428 w 319057"/>
                <a:gd name="connsiteY1" fmla="*/ 208672 h 473070"/>
                <a:gd name="connsiteX2" fmla="*/ 140428 w 319057"/>
                <a:gd name="connsiteY2" fmla="*/ 87660 h 473070"/>
                <a:gd name="connsiteX3" fmla="*/ 228088 w 319057"/>
                <a:gd name="connsiteY3" fmla="*/ 0 h 473070"/>
                <a:gd name="connsiteX4" fmla="*/ 315748 w 319057"/>
                <a:gd name="connsiteY4" fmla="*/ 87660 h 473070"/>
                <a:gd name="connsiteX5" fmla="*/ 315747 w 319057"/>
                <a:gd name="connsiteY5" fmla="*/ 218812 h 473070"/>
                <a:gd name="connsiteX6" fmla="*/ 271053 w 319057"/>
                <a:gd name="connsiteY6" fmla="*/ 325987 h 473070"/>
                <a:gd name="connsiteX7" fmla="*/ 123969 w 319057"/>
                <a:gd name="connsiteY7" fmla="*/ 473070 h 473070"/>
                <a:gd name="connsiteX0" fmla="*/ 0 w 319057"/>
                <a:gd name="connsiteY0" fmla="*/ 349100 h 492120"/>
                <a:gd name="connsiteX1" fmla="*/ 140428 w 319057"/>
                <a:gd name="connsiteY1" fmla="*/ 208672 h 492120"/>
                <a:gd name="connsiteX2" fmla="*/ 140428 w 319057"/>
                <a:gd name="connsiteY2" fmla="*/ 87660 h 492120"/>
                <a:gd name="connsiteX3" fmla="*/ 228088 w 319057"/>
                <a:gd name="connsiteY3" fmla="*/ 0 h 492120"/>
                <a:gd name="connsiteX4" fmla="*/ 315748 w 319057"/>
                <a:gd name="connsiteY4" fmla="*/ 87660 h 492120"/>
                <a:gd name="connsiteX5" fmla="*/ 315747 w 319057"/>
                <a:gd name="connsiteY5" fmla="*/ 218812 h 492120"/>
                <a:gd name="connsiteX6" fmla="*/ 271053 w 319057"/>
                <a:gd name="connsiteY6" fmla="*/ 325987 h 492120"/>
                <a:gd name="connsiteX7" fmla="*/ 83488 w 319057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0150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9675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66818 w 285719"/>
                <a:gd name="connsiteY7" fmla="*/ 492120 h 492120"/>
                <a:gd name="connsiteX0" fmla="*/ 0 w 285719"/>
                <a:gd name="connsiteY0" fmla="*/ 299094 h 487358"/>
                <a:gd name="connsiteX1" fmla="*/ 107090 w 285719"/>
                <a:gd name="connsiteY1" fmla="*/ 208672 h 487358"/>
                <a:gd name="connsiteX2" fmla="*/ 107090 w 285719"/>
                <a:gd name="connsiteY2" fmla="*/ 87660 h 487358"/>
                <a:gd name="connsiteX3" fmla="*/ 194750 w 285719"/>
                <a:gd name="connsiteY3" fmla="*/ 0 h 487358"/>
                <a:gd name="connsiteX4" fmla="*/ 282410 w 285719"/>
                <a:gd name="connsiteY4" fmla="*/ 87660 h 487358"/>
                <a:gd name="connsiteX5" fmla="*/ 282409 w 285719"/>
                <a:gd name="connsiteY5" fmla="*/ 218812 h 487358"/>
                <a:gd name="connsiteX6" fmla="*/ 237715 w 285719"/>
                <a:gd name="connsiteY6" fmla="*/ 325987 h 487358"/>
                <a:gd name="connsiteX7" fmla="*/ 64437 w 285719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56" h="487358">
                  <a:moveTo>
                    <a:pt x="0" y="315763"/>
                  </a:moveTo>
                  <a:cubicBezTo>
                    <a:pt x="49190" y="251491"/>
                    <a:pt x="84093" y="225319"/>
                    <a:pt x="140427" y="208672"/>
                  </a:cubicBezTo>
                  <a:lnTo>
                    <a:pt x="140427" y="87660"/>
                  </a:lnTo>
                  <a:cubicBezTo>
                    <a:pt x="140427" y="39247"/>
                    <a:pt x="179674" y="0"/>
                    <a:pt x="228087" y="0"/>
                  </a:cubicBezTo>
                  <a:cubicBezTo>
                    <a:pt x="276500" y="0"/>
                    <a:pt x="315747" y="39247"/>
                    <a:pt x="315747" y="87660"/>
                  </a:cubicBezTo>
                  <a:cubicBezTo>
                    <a:pt x="315747" y="131377"/>
                    <a:pt x="323195" y="179091"/>
                    <a:pt x="315746" y="218812"/>
                  </a:cubicBezTo>
                  <a:cubicBezTo>
                    <a:pt x="308297" y="258533"/>
                    <a:pt x="307381" y="281229"/>
                    <a:pt x="271052" y="325987"/>
                  </a:cubicBezTo>
                  <a:cubicBezTo>
                    <a:pt x="234723" y="370745"/>
                    <a:pt x="146802" y="438330"/>
                    <a:pt x="97774" y="487358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6" name="四角形: 角を丸くする 85">
              <a:extLst>
                <a:ext uri="{FF2B5EF4-FFF2-40B4-BE49-F238E27FC236}">
                  <a16:creationId xmlns:a16="http://schemas.microsoft.com/office/drawing/2014/main" id="{B84DC8BC-514D-43AC-B79A-BB86899744FC}"/>
                </a:ext>
              </a:extLst>
            </p:cNvPr>
            <p:cNvSpPr/>
            <p:nvPr/>
          </p:nvSpPr>
          <p:spPr bwMode="auto">
            <a:xfrm>
              <a:off x="10001512" y="645267"/>
              <a:ext cx="351368" cy="655779"/>
            </a:xfrm>
            <a:prstGeom prst="roundRect">
              <a:avLst>
                <a:gd name="adj" fmla="val 0"/>
              </a:avLst>
            </a:prstGeom>
            <a:solidFill>
              <a:srgbClr val="CC66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10D46A11-F85D-4E4C-93DD-1F8211A0100A}"/>
              </a:ext>
            </a:extLst>
          </p:cNvPr>
          <p:cNvGrpSpPr/>
          <p:nvPr/>
        </p:nvGrpSpPr>
        <p:grpSpPr>
          <a:xfrm>
            <a:off x="2294170" y="4991100"/>
            <a:ext cx="1572858" cy="1311091"/>
            <a:chOff x="6658056" y="634538"/>
            <a:chExt cx="2158593" cy="1799343"/>
          </a:xfrm>
        </p:grpSpPr>
        <p:sp>
          <p:nvSpPr>
            <p:cNvPr id="88" name="フリーフォーム: 図形 87">
              <a:extLst>
                <a:ext uri="{FF2B5EF4-FFF2-40B4-BE49-F238E27FC236}">
                  <a16:creationId xmlns:a16="http://schemas.microsoft.com/office/drawing/2014/main" id="{21ED8D87-D18B-4633-AE23-0DFF5351AF97}"/>
                </a:ext>
              </a:extLst>
            </p:cNvPr>
            <p:cNvSpPr/>
            <p:nvPr/>
          </p:nvSpPr>
          <p:spPr bwMode="auto">
            <a:xfrm>
              <a:off x="6658056" y="1502909"/>
              <a:ext cx="1828700" cy="930972"/>
            </a:xfrm>
            <a:custGeom>
              <a:avLst/>
              <a:gdLst>
                <a:gd name="connsiteX0" fmla="*/ 922662 w 1828700"/>
                <a:gd name="connsiteY0" fmla="*/ 37 h 930972"/>
                <a:gd name="connsiteX1" fmla="*/ 1381089 w 1828700"/>
                <a:gd name="connsiteY1" fmla="*/ 128098 h 930972"/>
                <a:gd name="connsiteX2" fmla="*/ 1828549 w 1828700"/>
                <a:gd name="connsiteY2" fmla="*/ 930972 h 930972"/>
                <a:gd name="connsiteX3" fmla="*/ 1612815 w 1828700"/>
                <a:gd name="connsiteY3" fmla="*/ 927049 h 930972"/>
                <a:gd name="connsiteX4" fmla="*/ 1270947 w 1828700"/>
                <a:gd name="connsiteY4" fmla="*/ 313638 h 930972"/>
                <a:gd name="connsiteX5" fmla="*/ 568732 w 1828700"/>
                <a:gd name="connsiteY5" fmla="*/ 307254 h 930972"/>
                <a:gd name="connsiteX6" fmla="*/ 215769 w 1828700"/>
                <a:gd name="connsiteY6" fmla="*/ 914349 h 930972"/>
                <a:gd name="connsiteX7" fmla="*/ 0 w 1828700"/>
                <a:gd name="connsiteY7" fmla="*/ 914349 h 930972"/>
                <a:gd name="connsiteX8" fmla="*/ 461982 w 1828700"/>
                <a:gd name="connsiteY8" fmla="*/ 119743 h 930972"/>
                <a:gd name="connsiteX9" fmla="*/ 922662 w 1828700"/>
                <a:gd name="connsiteY9" fmla="*/ 37 h 93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700" h="930972">
                  <a:moveTo>
                    <a:pt x="922662" y="37"/>
                  </a:moveTo>
                  <a:cubicBezTo>
                    <a:pt x="1081412" y="1480"/>
                    <a:pt x="1239787" y="44218"/>
                    <a:pt x="1381089" y="128098"/>
                  </a:cubicBezTo>
                  <a:cubicBezTo>
                    <a:pt x="1663692" y="295859"/>
                    <a:pt x="1834524" y="602380"/>
                    <a:pt x="1828549" y="930972"/>
                  </a:cubicBezTo>
                  <a:lnTo>
                    <a:pt x="1612815" y="927049"/>
                  </a:lnTo>
                  <a:cubicBezTo>
                    <a:pt x="1617380" y="675998"/>
                    <a:pt x="1486862" y="441810"/>
                    <a:pt x="1270947" y="313638"/>
                  </a:cubicBezTo>
                  <a:cubicBezTo>
                    <a:pt x="1055033" y="185466"/>
                    <a:pt x="786941" y="183028"/>
                    <a:pt x="568732" y="307254"/>
                  </a:cubicBezTo>
                  <a:cubicBezTo>
                    <a:pt x="350523" y="431480"/>
                    <a:pt x="215769" y="663256"/>
                    <a:pt x="215769" y="914349"/>
                  </a:cubicBezTo>
                  <a:lnTo>
                    <a:pt x="0" y="914349"/>
                  </a:lnTo>
                  <a:cubicBezTo>
                    <a:pt x="0" y="585703"/>
                    <a:pt x="176376" y="282338"/>
                    <a:pt x="461982" y="119743"/>
                  </a:cubicBezTo>
                  <a:cubicBezTo>
                    <a:pt x="604785" y="38445"/>
                    <a:pt x="763911" y="-1406"/>
                    <a:pt x="922662" y="3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AB3AE46A-A9D6-4779-A1F6-C10CD1B44453}"/>
                </a:ext>
              </a:extLst>
            </p:cNvPr>
            <p:cNvSpPr/>
            <p:nvPr/>
          </p:nvSpPr>
          <p:spPr bwMode="auto">
            <a:xfrm rot="10800000">
              <a:off x="7006031" y="634538"/>
              <a:ext cx="1083695" cy="1466124"/>
            </a:xfrm>
            <a:custGeom>
              <a:avLst/>
              <a:gdLst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416766 h 1466124"/>
                <a:gd name="connsiteX25" fmla="*/ 2 w 1083695"/>
                <a:gd name="connsiteY25" fmla="*/ 136852 h 1466124"/>
                <a:gd name="connsiteX26" fmla="*/ 98772 w 1083695"/>
                <a:gd name="connsiteY26" fmla="*/ 38082 h 1466124"/>
                <a:gd name="connsiteX27" fmla="*/ 189780 w 1083695"/>
                <a:gd name="connsiteY27" fmla="*/ 98406 h 1466124"/>
                <a:gd name="connsiteX28" fmla="*/ 195139 w 1083695"/>
                <a:gd name="connsiteY28" fmla="*/ 124949 h 1466124"/>
                <a:gd name="connsiteX29" fmla="*/ 195139 w 1083695"/>
                <a:gd name="connsiteY29" fmla="*/ 123144 h 1466124"/>
                <a:gd name="connsiteX30" fmla="*/ 309074 w 1083695"/>
                <a:gd name="connsiteY30" fmla="*/ 9209 h 1466124"/>
                <a:gd name="connsiteX31" fmla="*/ 423009 w 1083695"/>
                <a:gd name="connsiteY31" fmla="*/ 123144 h 1466124"/>
                <a:gd name="connsiteX32" fmla="*/ 423009 w 1083695"/>
                <a:gd name="connsiteY32" fmla="*/ 135065 h 1466124"/>
                <a:gd name="connsiteX33" fmla="*/ 423010 w 1083695"/>
                <a:gd name="connsiteY33" fmla="*/ 135065 h 1466124"/>
                <a:gd name="connsiteX34" fmla="*/ 423010 w 1083695"/>
                <a:gd name="connsiteY34" fmla="*/ 113935 h 1466124"/>
                <a:gd name="connsiteX35" fmla="*/ 536945 w 1083695"/>
                <a:gd name="connsiteY35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136852 h 1466124"/>
                <a:gd name="connsiteX25" fmla="*/ 98772 w 1083695"/>
                <a:gd name="connsiteY25" fmla="*/ 38082 h 1466124"/>
                <a:gd name="connsiteX26" fmla="*/ 189780 w 1083695"/>
                <a:gd name="connsiteY26" fmla="*/ 98406 h 1466124"/>
                <a:gd name="connsiteX27" fmla="*/ 195139 w 1083695"/>
                <a:gd name="connsiteY27" fmla="*/ 124949 h 1466124"/>
                <a:gd name="connsiteX28" fmla="*/ 195139 w 1083695"/>
                <a:gd name="connsiteY28" fmla="*/ 123144 h 1466124"/>
                <a:gd name="connsiteX29" fmla="*/ 309074 w 1083695"/>
                <a:gd name="connsiteY29" fmla="*/ 9209 h 1466124"/>
                <a:gd name="connsiteX30" fmla="*/ 423009 w 1083695"/>
                <a:gd name="connsiteY30" fmla="*/ 123144 h 1466124"/>
                <a:gd name="connsiteX31" fmla="*/ 423009 w 1083695"/>
                <a:gd name="connsiteY31" fmla="*/ 135065 h 1466124"/>
                <a:gd name="connsiteX32" fmla="*/ 423010 w 1083695"/>
                <a:gd name="connsiteY32" fmla="*/ 135065 h 1466124"/>
                <a:gd name="connsiteX33" fmla="*/ 423010 w 1083695"/>
                <a:gd name="connsiteY33" fmla="*/ 113935 h 1466124"/>
                <a:gd name="connsiteX34" fmla="*/ 536945 w 1083695"/>
                <a:gd name="connsiteY34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2 w 1083695"/>
                <a:gd name="connsiteY23" fmla="*/ 136852 h 1466124"/>
                <a:gd name="connsiteX24" fmla="*/ 98772 w 1083695"/>
                <a:gd name="connsiteY24" fmla="*/ 38082 h 1466124"/>
                <a:gd name="connsiteX25" fmla="*/ 189780 w 1083695"/>
                <a:gd name="connsiteY25" fmla="*/ 98406 h 1466124"/>
                <a:gd name="connsiteX26" fmla="*/ 195139 w 1083695"/>
                <a:gd name="connsiteY26" fmla="*/ 124949 h 1466124"/>
                <a:gd name="connsiteX27" fmla="*/ 195139 w 1083695"/>
                <a:gd name="connsiteY27" fmla="*/ 123144 h 1466124"/>
                <a:gd name="connsiteX28" fmla="*/ 309074 w 1083695"/>
                <a:gd name="connsiteY28" fmla="*/ 9209 h 1466124"/>
                <a:gd name="connsiteX29" fmla="*/ 423009 w 1083695"/>
                <a:gd name="connsiteY29" fmla="*/ 123144 h 1466124"/>
                <a:gd name="connsiteX30" fmla="*/ 423009 w 1083695"/>
                <a:gd name="connsiteY30" fmla="*/ 135065 h 1466124"/>
                <a:gd name="connsiteX31" fmla="*/ 423010 w 1083695"/>
                <a:gd name="connsiteY31" fmla="*/ 135065 h 1466124"/>
                <a:gd name="connsiteX32" fmla="*/ 423010 w 1083695"/>
                <a:gd name="connsiteY32" fmla="*/ 113935 h 1466124"/>
                <a:gd name="connsiteX33" fmla="*/ 536945 w 1083695"/>
                <a:gd name="connsiteY33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2 w 1083695"/>
                <a:gd name="connsiteY22" fmla="*/ 136852 h 1466124"/>
                <a:gd name="connsiteX23" fmla="*/ 98772 w 1083695"/>
                <a:gd name="connsiteY23" fmla="*/ 38082 h 1466124"/>
                <a:gd name="connsiteX24" fmla="*/ 189780 w 1083695"/>
                <a:gd name="connsiteY24" fmla="*/ 98406 h 1466124"/>
                <a:gd name="connsiteX25" fmla="*/ 195139 w 1083695"/>
                <a:gd name="connsiteY25" fmla="*/ 124949 h 1466124"/>
                <a:gd name="connsiteX26" fmla="*/ 195139 w 1083695"/>
                <a:gd name="connsiteY26" fmla="*/ 123144 h 1466124"/>
                <a:gd name="connsiteX27" fmla="*/ 309074 w 1083695"/>
                <a:gd name="connsiteY27" fmla="*/ 9209 h 1466124"/>
                <a:gd name="connsiteX28" fmla="*/ 423009 w 1083695"/>
                <a:gd name="connsiteY28" fmla="*/ 123144 h 1466124"/>
                <a:gd name="connsiteX29" fmla="*/ 423009 w 1083695"/>
                <a:gd name="connsiteY29" fmla="*/ 135065 h 1466124"/>
                <a:gd name="connsiteX30" fmla="*/ 423010 w 1083695"/>
                <a:gd name="connsiteY30" fmla="*/ 135065 h 1466124"/>
                <a:gd name="connsiteX31" fmla="*/ 423010 w 1083695"/>
                <a:gd name="connsiteY31" fmla="*/ 113935 h 1466124"/>
                <a:gd name="connsiteX32" fmla="*/ 536945 w 1083695"/>
                <a:gd name="connsiteY32" fmla="*/ 0 h 14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83695" h="1466124">
                  <a:moveTo>
                    <a:pt x="536945" y="0"/>
                  </a:moveTo>
                  <a:cubicBezTo>
                    <a:pt x="584139" y="0"/>
                    <a:pt x="624630" y="28693"/>
                    <a:pt x="641926" y="69586"/>
                  </a:cubicBezTo>
                  <a:lnTo>
                    <a:pt x="649679" y="107986"/>
                  </a:lnTo>
                  <a:lnTo>
                    <a:pt x="657432" y="69586"/>
                  </a:lnTo>
                  <a:cubicBezTo>
                    <a:pt x="674728" y="28693"/>
                    <a:pt x="715219" y="0"/>
                    <a:pt x="762413" y="0"/>
                  </a:cubicBezTo>
                  <a:cubicBezTo>
                    <a:pt x="825338" y="0"/>
                    <a:pt x="876348" y="51010"/>
                    <a:pt x="876348" y="113935"/>
                  </a:cubicBezTo>
                  <a:lnTo>
                    <a:pt x="876348" y="228680"/>
                  </a:lnTo>
                  <a:lnTo>
                    <a:pt x="884893" y="215468"/>
                  </a:lnTo>
                  <a:cubicBezTo>
                    <a:pt x="905511" y="193974"/>
                    <a:pt x="933995" y="180679"/>
                    <a:pt x="965457" y="180679"/>
                  </a:cubicBezTo>
                  <a:cubicBezTo>
                    <a:pt x="1028382" y="180679"/>
                    <a:pt x="1079393" y="233857"/>
                    <a:pt x="1079393" y="299454"/>
                  </a:cubicBezTo>
                  <a:cubicBezTo>
                    <a:pt x="1079393" y="358688"/>
                    <a:pt x="1089074" y="423339"/>
                    <a:pt x="1079392" y="477159"/>
                  </a:cubicBezTo>
                  <a:cubicBezTo>
                    <a:pt x="1069710" y="530979"/>
                    <a:pt x="1068519" y="561731"/>
                    <a:pt x="1021301" y="622375"/>
                  </a:cubicBezTo>
                  <a:cubicBezTo>
                    <a:pt x="985887" y="667859"/>
                    <a:pt x="912753" y="730741"/>
                    <a:pt x="851517" y="787364"/>
                  </a:cubicBezTo>
                  <a:lnTo>
                    <a:pt x="811212" y="826380"/>
                  </a:lnTo>
                  <a:lnTo>
                    <a:pt x="785486" y="862581"/>
                  </a:lnTo>
                  <a:cubicBezTo>
                    <a:pt x="766668" y="883285"/>
                    <a:pt x="745400" y="901723"/>
                    <a:pt x="722141" y="917436"/>
                  </a:cubicBezTo>
                  <a:lnTo>
                    <a:pt x="684422" y="937910"/>
                  </a:lnTo>
                  <a:lnTo>
                    <a:pt x="751220" y="1466124"/>
                  </a:lnTo>
                  <a:lnTo>
                    <a:pt x="125130" y="1466124"/>
                  </a:lnTo>
                  <a:lnTo>
                    <a:pt x="191928" y="937911"/>
                  </a:lnTo>
                  <a:lnTo>
                    <a:pt x="154206" y="917436"/>
                  </a:lnTo>
                  <a:cubicBezTo>
                    <a:pt x="61169" y="854582"/>
                    <a:pt x="0" y="748139"/>
                    <a:pt x="0" y="627410"/>
                  </a:cubicBezTo>
                  <a:cubicBezTo>
                    <a:pt x="1" y="463891"/>
                    <a:pt x="1" y="300371"/>
                    <a:pt x="2" y="136852"/>
                  </a:cubicBezTo>
                  <a:cubicBezTo>
                    <a:pt x="2" y="82303"/>
                    <a:pt x="44223" y="38082"/>
                    <a:pt x="98772" y="38082"/>
                  </a:cubicBezTo>
                  <a:cubicBezTo>
                    <a:pt x="139684" y="38082"/>
                    <a:pt x="174786" y="62956"/>
                    <a:pt x="189780" y="98406"/>
                  </a:cubicBezTo>
                  <a:lnTo>
                    <a:pt x="195139" y="124949"/>
                  </a:lnTo>
                  <a:lnTo>
                    <a:pt x="195139" y="123144"/>
                  </a:lnTo>
                  <a:cubicBezTo>
                    <a:pt x="195139" y="60219"/>
                    <a:pt x="246149" y="9209"/>
                    <a:pt x="309074" y="9209"/>
                  </a:cubicBezTo>
                  <a:cubicBezTo>
                    <a:pt x="371999" y="9209"/>
                    <a:pt x="423009" y="60219"/>
                    <a:pt x="423009" y="123144"/>
                  </a:cubicBezTo>
                  <a:lnTo>
                    <a:pt x="423009" y="135065"/>
                  </a:lnTo>
                  <a:lnTo>
                    <a:pt x="423010" y="135065"/>
                  </a:lnTo>
                  <a:lnTo>
                    <a:pt x="423010" y="113935"/>
                  </a:lnTo>
                  <a:cubicBezTo>
                    <a:pt x="423010" y="51010"/>
                    <a:pt x="474020" y="0"/>
                    <a:pt x="53694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矢印: 左 89">
              <a:extLst>
                <a:ext uri="{FF2B5EF4-FFF2-40B4-BE49-F238E27FC236}">
                  <a16:creationId xmlns:a16="http://schemas.microsoft.com/office/drawing/2014/main" id="{DE4DBD84-DD22-4C5F-B21D-2015D245F265}"/>
                </a:ext>
              </a:extLst>
            </p:cNvPr>
            <p:cNvSpPr/>
            <p:nvPr/>
          </p:nvSpPr>
          <p:spPr bwMode="auto">
            <a:xfrm rot="5400000">
              <a:off x="8191313" y="1340567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1" name="グループ化 90">
            <a:extLst>
              <a:ext uri="{FF2B5EF4-FFF2-40B4-BE49-F238E27FC236}">
                <a16:creationId xmlns:a16="http://schemas.microsoft.com/office/drawing/2014/main" id="{AAC73394-AF1E-47B1-88CF-C4B9D6ADCAD0}"/>
              </a:ext>
            </a:extLst>
          </p:cNvPr>
          <p:cNvGrpSpPr/>
          <p:nvPr/>
        </p:nvGrpSpPr>
        <p:grpSpPr>
          <a:xfrm>
            <a:off x="6136682" y="4991099"/>
            <a:ext cx="1286991" cy="1328297"/>
            <a:chOff x="6666139" y="-825962"/>
            <a:chExt cx="1918281" cy="1979848"/>
          </a:xfrm>
        </p:grpSpPr>
        <p:sp>
          <p:nvSpPr>
            <p:cNvPr id="92" name="フリーフォーム: 図形 91">
              <a:extLst>
                <a:ext uri="{FF2B5EF4-FFF2-40B4-BE49-F238E27FC236}">
                  <a16:creationId xmlns:a16="http://schemas.microsoft.com/office/drawing/2014/main" id="{B3396415-55ED-4893-92C3-F7D6EF125531}"/>
                </a:ext>
              </a:extLst>
            </p:cNvPr>
            <p:cNvSpPr/>
            <p:nvPr/>
          </p:nvSpPr>
          <p:spPr bwMode="auto">
            <a:xfrm>
              <a:off x="6666139" y="177659"/>
              <a:ext cx="1742692" cy="976227"/>
            </a:xfrm>
            <a:custGeom>
              <a:avLst/>
              <a:gdLst>
                <a:gd name="connsiteX0" fmla="*/ 552355 w 1742692"/>
                <a:gd name="connsiteY0" fmla="*/ 0 h 976227"/>
                <a:gd name="connsiteX1" fmla="*/ 1190337 w 1742692"/>
                <a:gd name="connsiteY1" fmla="*/ 0 h 976227"/>
                <a:gd name="connsiteX2" fmla="*/ 1742692 w 1742692"/>
                <a:gd name="connsiteY2" fmla="*/ 552355 h 976227"/>
                <a:gd name="connsiteX3" fmla="*/ 1742692 w 1742692"/>
                <a:gd name="connsiteY3" fmla="*/ 976227 h 976227"/>
                <a:gd name="connsiteX4" fmla="*/ 1548614 w 1742692"/>
                <a:gd name="connsiteY4" fmla="*/ 976227 h 976227"/>
                <a:gd name="connsiteX5" fmla="*/ 1548614 w 1742692"/>
                <a:gd name="connsiteY5" fmla="*/ 552355 h 976227"/>
                <a:gd name="connsiteX6" fmla="*/ 1190337 w 1742692"/>
                <a:gd name="connsiteY6" fmla="*/ 194078 h 976227"/>
                <a:gd name="connsiteX7" fmla="*/ 552355 w 1742692"/>
                <a:gd name="connsiteY7" fmla="*/ 194078 h 976227"/>
                <a:gd name="connsiteX8" fmla="*/ 194078 w 1742692"/>
                <a:gd name="connsiteY8" fmla="*/ 552355 h 976227"/>
                <a:gd name="connsiteX9" fmla="*/ 194078 w 1742692"/>
                <a:gd name="connsiteY9" fmla="*/ 976227 h 976227"/>
                <a:gd name="connsiteX10" fmla="*/ 0 w 1742692"/>
                <a:gd name="connsiteY10" fmla="*/ 976227 h 976227"/>
                <a:gd name="connsiteX11" fmla="*/ 0 w 1742692"/>
                <a:gd name="connsiteY11" fmla="*/ 552355 h 976227"/>
                <a:gd name="connsiteX12" fmla="*/ 552355 w 1742692"/>
                <a:gd name="connsiteY12" fmla="*/ 0 h 97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2692" h="976227">
                  <a:moveTo>
                    <a:pt x="552355" y="0"/>
                  </a:moveTo>
                  <a:lnTo>
                    <a:pt x="1190337" y="0"/>
                  </a:lnTo>
                  <a:cubicBezTo>
                    <a:pt x="1495394" y="0"/>
                    <a:pt x="1742692" y="247298"/>
                    <a:pt x="1742692" y="552355"/>
                  </a:cubicBezTo>
                  <a:lnTo>
                    <a:pt x="1742692" y="976227"/>
                  </a:lnTo>
                  <a:lnTo>
                    <a:pt x="1548614" y="976227"/>
                  </a:lnTo>
                  <a:lnTo>
                    <a:pt x="1548614" y="552355"/>
                  </a:lnTo>
                  <a:cubicBezTo>
                    <a:pt x="1548614" y="354484"/>
                    <a:pt x="1388208" y="194078"/>
                    <a:pt x="1190337" y="194078"/>
                  </a:cubicBezTo>
                  <a:lnTo>
                    <a:pt x="552355" y="194078"/>
                  </a:lnTo>
                  <a:cubicBezTo>
                    <a:pt x="354484" y="194078"/>
                    <a:pt x="194078" y="354484"/>
                    <a:pt x="194078" y="552355"/>
                  </a:cubicBezTo>
                  <a:lnTo>
                    <a:pt x="194078" y="976227"/>
                  </a:lnTo>
                  <a:lnTo>
                    <a:pt x="0" y="976227"/>
                  </a:lnTo>
                  <a:lnTo>
                    <a:pt x="0" y="552355"/>
                  </a:lnTo>
                  <a:cubicBezTo>
                    <a:pt x="0" y="247298"/>
                    <a:pt x="247298" y="0"/>
                    <a:pt x="55235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93" name="フリーフォーム: 図形 92">
              <a:extLst>
                <a:ext uri="{FF2B5EF4-FFF2-40B4-BE49-F238E27FC236}">
                  <a16:creationId xmlns:a16="http://schemas.microsoft.com/office/drawing/2014/main" id="{5EA69CC1-C25A-4558-A3AF-1058CDDB5116}"/>
                </a:ext>
              </a:extLst>
            </p:cNvPr>
            <p:cNvSpPr/>
            <p:nvPr/>
          </p:nvSpPr>
          <p:spPr bwMode="auto">
            <a:xfrm rot="10800000">
              <a:off x="6955833" y="-825962"/>
              <a:ext cx="1083695" cy="1466124"/>
            </a:xfrm>
            <a:custGeom>
              <a:avLst/>
              <a:gdLst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416766 h 1466124"/>
                <a:gd name="connsiteX25" fmla="*/ 2 w 1083695"/>
                <a:gd name="connsiteY25" fmla="*/ 136852 h 1466124"/>
                <a:gd name="connsiteX26" fmla="*/ 98772 w 1083695"/>
                <a:gd name="connsiteY26" fmla="*/ 38082 h 1466124"/>
                <a:gd name="connsiteX27" fmla="*/ 189780 w 1083695"/>
                <a:gd name="connsiteY27" fmla="*/ 98406 h 1466124"/>
                <a:gd name="connsiteX28" fmla="*/ 195139 w 1083695"/>
                <a:gd name="connsiteY28" fmla="*/ 124949 h 1466124"/>
                <a:gd name="connsiteX29" fmla="*/ 195139 w 1083695"/>
                <a:gd name="connsiteY29" fmla="*/ 123144 h 1466124"/>
                <a:gd name="connsiteX30" fmla="*/ 309074 w 1083695"/>
                <a:gd name="connsiteY30" fmla="*/ 9209 h 1466124"/>
                <a:gd name="connsiteX31" fmla="*/ 423009 w 1083695"/>
                <a:gd name="connsiteY31" fmla="*/ 123144 h 1466124"/>
                <a:gd name="connsiteX32" fmla="*/ 423009 w 1083695"/>
                <a:gd name="connsiteY32" fmla="*/ 135065 h 1466124"/>
                <a:gd name="connsiteX33" fmla="*/ 423010 w 1083695"/>
                <a:gd name="connsiteY33" fmla="*/ 135065 h 1466124"/>
                <a:gd name="connsiteX34" fmla="*/ 423010 w 1083695"/>
                <a:gd name="connsiteY34" fmla="*/ 113935 h 1466124"/>
                <a:gd name="connsiteX35" fmla="*/ 536945 w 1083695"/>
                <a:gd name="connsiteY35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22141 w 1083695"/>
                <a:gd name="connsiteY14" fmla="*/ 917436 h 1466124"/>
                <a:gd name="connsiteX15" fmla="*/ 684422 w 1083695"/>
                <a:gd name="connsiteY15" fmla="*/ 937910 h 1466124"/>
                <a:gd name="connsiteX16" fmla="*/ 751220 w 1083695"/>
                <a:gd name="connsiteY16" fmla="*/ 1466124 h 1466124"/>
                <a:gd name="connsiteX17" fmla="*/ 125130 w 1083695"/>
                <a:gd name="connsiteY17" fmla="*/ 1466124 h 1466124"/>
                <a:gd name="connsiteX18" fmla="*/ 191928 w 1083695"/>
                <a:gd name="connsiteY18" fmla="*/ 937911 h 1466124"/>
                <a:gd name="connsiteX19" fmla="*/ 154206 w 1083695"/>
                <a:gd name="connsiteY19" fmla="*/ 917436 h 1466124"/>
                <a:gd name="connsiteX20" fmla="*/ 0 w 1083695"/>
                <a:gd name="connsiteY20" fmla="*/ 627410 h 1466124"/>
                <a:gd name="connsiteX21" fmla="*/ 0 w 1083695"/>
                <a:gd name="connsiteY21" fmla="*/ 484825 h 1466124"/>
                <a:gd name="connsiteX22" fmla="*/ 4577 w 1083695"/>
                <a:gd name="connsiteY22" fmla="*/ 439425 h 1466124"/>
                <a:gd name="connsiteX23" fmla="*/ 2 w 1083695"/>
                <a:gd name="connsiteY23" fmla="*/ 416766 h 1466124"/>
                <a:gd name="connsiteX24" fmla="*/ 2 w 1083695"/>
                <a:gd name="connsiteY24" fmla="*/ 136852 h 1466124"/>
                <a:gd name="connsiteX25" fmla="*/ 98772 w 1083695"/>
                <a:gd name="connsiteY25" fmla="*/ 38082 h 1466124"/>
                <a:gd name="connsiteX26" fmla="*/ 189780 w 1083695"/>
                <a:gd name="connsiteY26" fmla="*/ 98406 h 1466124"/>
                <a:gd name="connsiteX27" fmla="*/ 195139 w 1083695"/>
                <a:gd name="connsiteY27" fmla="*/ 124949 h 1466124"/>
                <a:gd name="connsiteX28" fmla="*/ 195139 w 1083695"/>
                <a:gd name="connsiteY28" fmla="*/ 123144 h 1466124"/>
                <a:gd name="connsiteX29" fmla="*/ 309074 w 1083695"/>
                <a:gd name="connsiteY29" fmla="*/ 9209 h 1466124"/>
                <a:gd name="connsiteX30" fmla="*/ 423009 w 1083695"/>
                <a:gd name="connsiteY30" fmla="*/ 123144 h 1466124"/>
                <a:gd name="connsiteX31" fmla="*/ 423009 w 1083695"/>
                <a:gd name="connsiteY31" fmla="*/ 135065 h 1466124"/>
                <a:gd name="connsiteX32" fmla="*/ 423010 w 1083695"/>
                <a:gd name="connsiteY32" fmla="*/ 135065 h 1466124"/>
                <a:gd name="connsiteX33" fmla="*/ 423010 w 1083695"/>
                <a:gd name="connsiteY33" fmla="*/ 113935 h 1466124"/>
                <a:gd name="connsiteX34" fmla="*/ 536945 w 1083695"/>
                <a:gd name="connsiteY34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4577 w 1083695"/>
                <a:gd name="connsiteY21" fmla="*/ 439425 h 1466124"/>
                <a:gd name="connsiteX22" fmla="*/ 2 w 1083695"/>
                <a:gd name="connsiteY22" fmla="*/ 416766 h 1466124"/>
                <a:gd name="connsiteX23" fmla="*/ 2 w 1083695"/>
                <a:gd name="connsiteY23" fmla="*/ 136852 h 1466124"/>
                <a:gd name="connsiteX24" fmla="*/ 98772 w 1083695"/>
                <a:gd name="connsiteY24" fmla="*/ 38082 h 1466124"/>
                <a:gd name="connsiteX25" fmla="*/ 189780 w 1083695"/>
                <a:gd name="connsiteY25" fmla="*/ 98406 h 1466124"/>
                <a:gd name="connsiteX26" fmla="*/ 195139 w 1083695"/>
                <a:gd name="connsiteY26" fmla="*/ 124949 h 1466124"/>
                <a:gd name="connsiteX27" fmla="*/ 195139 w 1083695"/>
                <a:gd name="connsiteY27" fmla="*/ 123144 h 1466124"/>
                <a:gd name="connsiteX28" fmla="*/ 309074 w 1083695"/>
                <a:gd name="connsiteY28" fmla="*/ 9209 h 1466124"/>
                <a:gd name="connsiteX29" fmla="*/ 423009 w 1083695"/>
                <a:gd name="connsiteY29" fmla="*/ 123144 h 1466124"/>
                <a:gd name="connsiteX30" fmla="*/ 423009 w 1083695"/>
                <a:gd name="connsiteY30" fmla="*/ 135065 h 1466124"/>
                <a:gd name="connsiteX31" fmla="*/ 423010 w 1083695"/>
                <a:gd name="connsiteY31" fmla="*/ 135065 h 1466124"/>
                <a:gd name="connsiteX32" fmla="*/ 423010 w 1083695"/>
                <a:gd name="connsiteY32" fmla="*/ 113935 h 1466124"/>
                <a:gd name="connsiteX33" fmla="*/ 536945 w 1083695"/>
                <a:gd name="connsiteY33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4577 w 1083695"/>
                <a:gd name="connsiteY21" fmla="*/ 439425 h 1466124"/>
                <a:gd name="connsiteX22" fmla="*/ 2 w 1083695"/>
                <a:gd name="connsiteY22" fmla="*/ 136852 h 1466124"/>
                <a:gd name="connsiteX23" fmla="*/ 98772 w 1083695"/>
                <a:gd name="connsiteY23" fmla="*/ 38082 h 1466124"/>
                <a:gd name="connsiteX24" fmla="*/ 189780 w 1083695"/>
                <a:gd name="connsiteY24" fmla="*/ 98406 h 1466124"/>
                <a:gd name="connsiteX25" fmla="*/ 195139 w 1083695"/>
                <a:gd name="connsiteY25" fmla="*/ 124949 h 1466124"/>
                <a:gd name="connsiteX26" fmla="*/ 195139 w 1083695"/>
                <a:gd name="connsiteY26" fmla="*/ 123144 h 1466124"/>
                <a:gd name="connsiteX27" fmla="*/ 309074 w 1083695"/>
                <a:gd name="connsiteY27" fmla="*/ 9209 h 1466124"/>
                <a:gd name="connsiteX28" fmla="*/ 423009 w 1083695"/>
                <a:gd name="connsiteY28" fmla="*/ 123144 h 1466124"/>
                <a:gd name="connsiteX29" fmla="*/ 423009 w 1083695"/>
                <a:gd name="connsiteY29" fmla="*/ 135065 h 1466124"/>
                <a:gd name="connsiteX30" fmla="*/ 423010 w 1083695"/>
                <a:gd name="connsiteY30" fmla="*/ 135065 h 1466124"/>
                <a:gd name="connsiteX31" fmla="*/ 423010 w 1083695"/>
                <a:gd name="connsiteY31" fmla="*/ 113935 h 1466124"/>
                <a:gd name="connsiteX32" fmla="*/ 536945 w 1083695"/>
                <a:gd name="connsiteY32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2 w 1083695"/>
                <a:gd name="connsiteY21" fmla="*/ 136852 h 1466124"/>
                <a:gd name="connsiteX22" fmla="*/ 98772 w 1083695"/>
                <a:gd name="connsiteY22" fmla="*/ 38082 h 1466124"/>
                <a:gd name="connsiteX23" fmla="*/ 189780 w 1083695"/>
                <a:gd name="connsiteY23" fmla="*/ 98406 h 1466124"/>
                <a:gd name="connsiteX24" fmla="*/ 195139 w 1083695"/>
                <a:gd name="connsiteY24" fmla="*/ 124949 h 1466124"/>
                <a:gd name="connsiteX25" fmla="*/ 195139 w 1083695"/>
                <a:gd name="connsiteY25" fmla="*/ 123144 h 1466124"/>
                <a:gd name="connsiteX26" fmla="*/ 309074 w 1083695"/>
                <a:gd name="connsiteY26" fmla="*/ 9209 h 1466124"/>
                <a:gd name="connsiteX27" fmla="*/ 423009 w 1083695"/>
                <a:gd name="connsiteY27" fmla="*/ 123144 h 1466124"/>
                <a:gd name="connsiteX28" fmla="*/ 423009 w 1083695"/>
                <a:gd name="connsiteY28" fmla="*/ 135065 h 1466124"/>
                <a:gd name="connsiteX29" fmla="*/ 423010 w 1083695"/>
                <a:gd name="connsiteY29" fmla="*/ 135065 h 1466124"/>
                <a:gd name="connsiteX30" fmla="*/ 423010 w 1083695"/>
                <a:gd name="connsiteY30" fmla="*/ 113935 h 1466124"/>
                <a:gd name="connsiteX31" fmla="*/ 536945 w 1083695"/>
                <a:gd name="connsiteY31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2 w 1083695"/>
                <a:gd name="connsiteY20" fmla="*/ 136852 h 1466124"/>
                <a:gd name="connsiteX21" fmla="*/ 98772 w 1083695"/>
                <a:gd name="connsiteY21" fmla="*/ 38082 h 1466124"/>
                <a:gd name="connsiteX22" fmla="*/ 189780 w 1083695"/>
                <a:gd name="connsiteY22" fmla="*/ 98406 h 1466124"/>
                <a:gd name="connsiteX23" fmla="*/ 195139 w 1083695"/>
                <a:gd name="connsiteY23" fmla="*/ 124949 h 1466124"/>
                <a:gd name="connsiteX24" fmla="*/ 195139 w 1083695"/>
                <a:gd name="connsiteY24" fmla="*/ 123144 h 1466124"/>
                <a:gd name="connsiteX25" fmla="*/ 309074 w 1083695"/>
                <a:gd name="connsiteY25" fmla="*/ 9209 h 1466124"/>
                <a:gd name="connsiteX26" fmla="*/ 423009 w 1083695"/>
                <a:gd name="connsiteY26" fmla="*/ 123144 h 1466124"/>
                <a:gd name="connsiteX27" fmla="*/ 423009 w 1083695"/>
                <a:gd name="connsiteY27" fmla="*/ 135065 h 1466124"/>
                <a:gd name="connsiteX28" fmla="*/ 423010 w 1083695"/>
                <a:gd name="connsiteY28" fmla="*/ 135065 h 1466124"/>
                <a:gd name="connsiteX29" fmla="*/ 423010 w 1083695"/>
                <a:gd name="connsiteY29" fmla="*/ 113935 h 1466124"/>
                <a:gd name="connsiteX30" fmla="*/ 536945 w 1083695"/>
                <a:gd name="connsiteY30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84893 w 1083695"/>
                <a:gd name="connsiteY6" fmla="*/ 215468 h 1466124"/>
                <a:gd name="connsiteX7" fmla="*/ 965457 w 1083695"/>
                <a:gd name="connsiteY7" fmla="*/ 180679 h 1466124"/>
                <a:gd name="connsiteX8" fmla="*/ 1079393 w 1083695"/>
                <a:gd name="connsiteY8" fmla="*/ 299454 h 1466124"/>
                <a:gd name="connsiteX9" fmla="*/ 1079392 w 1083695"/>
                <a:gd name="connsiteY9" fmla="*/ 477159 h 1466124"/>
                <a:gd name="connsiteX10" fmla="*/ 1021301 w 1083695"/>
                <a:gd name="connsiteY10" fmla="*/ 622375 h 1466124"/>
                <a:gd name="connsiteX11" fmla="*/ 851517 w 1083695"/>
                <a:gd name="connsiteY11" fmla="*/ 787364 h 1466124"/>
                <a:gd name="connsiteX12" fmla="*/ 722141 w 1083695"/>
                <a:gd name="connsiteY12" fmla="*/ 917436 h 1466124"/>
                <a:gd name="connsiteX13" fmla="*/ 684422 w 1083695"/>
                <a:gd name="connsiteY13" fmla="*/ 937910 h 1466124"/>
                <a:gd name="connsiteX14" fmla="*/ 751220 w 1083695"/>
                <a:gd name="connsiteY14" fmla="*/ 1466124 h 1466124"/>
                <a:gd name="connsiteX15" fmla="*/ 125130 w 1083695"/>
                <a:gd name="connsiteY15" fmla="*/ 1466124 h 1466124"/>
                <a:gd name="connsiteX16" fmla="*/ 191928 w 1083695"/>
                <a:gd name="connsiteY16" fmla="*/ 937911 h 1466124"/>
                <a:gd name="connsiteX17" fmla="*/ 154206 w 1083695"/>
                <a:gd name="connsiteY17" fmla="*/ 917436 h 1466124"/>
                <a:gd name="connsiteX18" fmla="*/ 0 w 1083695"/>
                <a:gd name="connsiteY18" fmla="*/ 627410 h 1466124"/>
                <a:gd name="connsiteX19" fmla="*/ 2 w 1083695"/>
                <a:gd name="connsiteY19" fmla="*/ 136852 h 1466124"/>
                <a:gd name="connsiteX20" fmla="*/ 98772 w 1083695"/>
                <a:gd name="connsiteY20" fmla="*/ 38082 h 1466124"/>
                <a:gd name="connsiteX21" fmla="*/ 189780 w 1083695"/>
                <a:gd name="connsiteY21" fmla="*/ 98406 h 1466124"/>
                <a:gd name="connsiteX22" fmla="*/ 195139 w 1083695"/>
                <a:gd name="connsiteY22" fmla="*/ 124949 h 1466124"/>
                <a:gd name="connsiteX23" fmla="*/ 195139 w 1083695"/>
                <a:gd name="connsiteY23" fmla="*/ 123144 h 1466124"/>
                <a:gd name="connsiteX24" fmla="*/ 309074 w 1083695"/>
                <a:gd name="connsiteY24" fmla="*/ 9209 h 1466124"/>
                <a:gd name="connsiteX25" fmla="*/ 423009 w 1083695"/>
                <a:gd name="connsiteY25" fmla="*/ 123144 h 1466124"/>
                <a:gd name="connsiteX26" fmla="*/ 423009 w 1083695"/>
                <a:gd name="connsiteY26" fmla="*/ 135065 h 1466124"/>
                <a:gd name="connsiteX27" fmla="*/ 423010 w 1083695"/>
                <a:gd name="connsiteY27" fmla="*/ 135065 h 1466124"/>
                <a:gd name="connsiteX28" fmla="*/ 423010 w 1083695"/>
                <a:gd name="connsiteY28" fmla="*/ 113935 h 1466124"/>
                <a:gd name="connsiteX29" fmla="*/ 536945 w 1083695"/>
                <a:gd name="connsiteY29" fmla="*/ 0 h 14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3695" h="1466124">
                  <a:moveTo>
                    <a:pt x="536945" y="0"/>
                  </a:moveTo>
                  <a:cubicBezTo>
                    <a:pt x="584139" y="0"/>
                    <a:pt x="624630" y="28693"/>
                    <a:pt x="641926" y="69586"/>
                  </a:cubicBezTo>
                  <a:lnTo>
                    <a:pt x="649679" y="107986"/>
                  </a:lnTo>
                  <a:lnTo>
                    <a:pt x="657432" y="69586"/>
                  </a:lnTo>
                  <a:cubicBezTo>
                    <a:pt x="674728" y="28693"/>
                    <a:pt x="715219" y="0"/>
                    <a:pt x="762413" y="0"/>
                  </a:cubicBezTo>
                  <a:cubicBezTo>
                    <a:pt x="825338" y="0"/>
                    <a:pt x="876348" y="51010"/>
                    <a:pt x="876348" y="113935"/>
                  </a:cubicBezTo>
                  <a:lnTo>
                    <a:pt x="884893" y="215468"/>
                  </a:lnTo>
                  <a:cubicBezTo>
                    <a:pt x="905511" y="193974"/>
                    <a:pt x="933995" y="180679"/>
                    <a:pt x="965457" y="180679"/>
                  </a:cubicBezTo>
                  <a:cubicBezTo>
                    <a:pt x="1028382" y="180679"/>
                    <a:pt x="1079393" y="233857"/>
                    <a:pt x="1079393" y="299454"/>
                  </a:cubicBezTo>
                  <a:cubicBezTo>
                    <a:pt x="1079393" y="358688"/>
                    <a:pt x="1089074" y="423339"/>
                    <a:pt x="1079392" y="477159"/>
                  </a:cubicBezTo>
                  <a:cubicBezTo>
                    <a:pt x="1069710" y="530979"/>
                    <a:pt x="1068519" y="561731"/>
                    <a:pt x="1021301" y="622375"/>
                  </a:cubicBezTo>
                  <a:cubicBezTo>
                    <a:pt x="985887" y="667859"/>
                    <a:pt x="912753" y="730741"/>
                    <a:pt x="851517" y="787364"/>
                  </a:cubicBezTo>
                  <a:lnTo>
                    <a:pt x="722141" y="917436"/>
                  </a:lnTo>
                  <a:lnTo>
                    <a:pt x="684422" y="937910"/>
                  </a:lnTo>
                  <a:lnTo>
                    <a:pt x="751220" y="1466124"/>
                  </a:lnTo>
                  <a:lnTo>
                    <a:pt x="125130" y="1466124"/>
                  </a:lnTo>
                  <a:lnTo>
                    <a:pt x="191928" y="937911"/>
                  </a:lnTo>
                  <a:lnTo>
                    <a:pt x="154206" y="917436"/>
                  </a:lnTo>
                  <a:cubicBezTo>
                    <a:pt x="61169" y="854582"/>
                    <a:pt x="0" y="748139"/>
                    <a:pt x="0" y="627410"/>
                  </a:cubicBezTo>
                  <a:cubicBezTo>
                    <a:pt x="1" y="463891"/>
                    <a:pt x="1" y="300371"/>
                    <a:pt x="2" y="136852"/>
                  </a:cubicBezTo>
                  <a:cubicBezTo>
                    <a:pt x="2" y="82303"/>
                    <a:pt x="44223" y="38082"/>
                    <a:pt x="98772" y="38082"/>
                  </a:cubicBezTo>
                  <a:cubicBezTo>
                    <a:pt x="139684" y="38082"/>
                    <a:pt x="174786" y="62956"/>
                    <a:pt x="189780" y="98406"/>
                  </a:cubicBezTo>
                  <a:lnTo>
                    <a:pt x="195139" y="124949"/>
                  </a:lnTo>
                  <a:lnTo>
                    <a:pt x="195139" y="123144"/>
                  </a:lnTo>
                  <a:cubicBezTo>
                    <a:pt x="195139" y="60219"/>
                    <a:pt x="246149" y="9209"/>
                    <a:pt x="309074" y="9209"/>
                  </a:cubicBezTo>
                  <a:cubicBezTo>
                    <a:pt x="371999" y="9209"/>
                    <a:pt x="423009" y="60219"/>
                    <a:pt x="423009" y="123144"/>
                  </a:cubicBezTo>
                  <a:lnTo>
                    <a:pt x="423009" y="135065"/>
                  </a:lnTo>
                  <a:lnTo>
                    <a:pt x="423010" y="135065"/>
                  </a:lnTo>
                  <a:lnTo>
                    <a:pt x="423010" y="113935"/>
                  </a:lnTo>
                  <a:cubicBezTo>
                    <a:pt x="423010" y="51010"/>
                    <a:pt x="474020" y="0"/>
                    <a:pt x="53694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4" name="矢印: 左 93">
              <a:extLst>
                <a:ext uri="{FF2B5EF4-FFF2-40B4-BE49-F238E27FC236}">
                  <a16:creationId xmlns:a16="http://schemas.microsoft.com/office/drawing/2014/main" id="{B37A93CA-6BC4-430A-89AD-BD633728D303}"/>
                </a:ext>
              </a:extLst>
            </p:cNvPr>
            <p:cNvSpPr/>
            <p:nvPr/>
          </p:nvSpPr>
          <p:spPr bwMode="auto">
            <a:xfrm rot="5400000">
              <a:off x="7959084" y="-444690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95" name="グループ化 94">
            <a:extLst>
              <a:ext uri="{FF2B5EF4-FFF2-40B4-BE49-F238E27FC236}">
                <a16:creationId xmlns:a16="http://schemas.microsoft.com/office/drawing/2014/main" id="{9D870200-C49E-4BB1-B95E-0A2E9618564F}"/>
              </a:ext>
            </a:extLst>
          </p:cNvPr>
          <p:cNvGrpSpPr/>
          <p:nvPr/>
        </p:nvGrpSpPr>
        <p:grpSpPr>
          <a:xfrm>
            <a:off x="2571453" y="2804048"/>
            <a:ext cx="932607" cy="1567252"/>
            <a:chOff x="5839571" y="2998436"/>
            <a:chExt cx="1841896" cy="3095318"/>
          </a:xfrm>
        </p:grpSpPr>
        <p:grpSp>
          <p:nvGrpSpPr>
            <p:cNvPr id="96" name="グループ化 95">
              <a:extLst>
                <a:ext uri="{FF2B5EF4-FFF2-40B4-BE49-F238E27FC236}">
                  <a16:creationId xmlns:a16="http://schemas.microsoft.com/office/drawing/2014/main" id="{10EE6EE3-D0CE-4BD4-8088-9FB2CF308078}"/>
                </a:ext>
              </a:extLst>
            </p:cNvPr>
            <p:cNvGrpSpPr/>
            <p:nvPr/>
          </p:nvGrpSpPr>
          <p:grpSpPr>
            <a:xfrm rot="10800000">
              <a:off x="5839571" y="2998436"/>
              <a:ext cx="1625153" cy="2473573"/>
              <a:chOff x="9364620" y="990230"/>
              <a:chExt cx="1625153" cy="2473573"/>
            </a:xfrm>
          </p:grpSpPr>
          <p:sp>
            <p:nvSpPr>
              <p:cNvPr id="99" name="フリーフォーム: 図形 98">
                <a:extLst>
                  <a:ext uri="{FF2B5EF4-FFF2-40B4-BE49-F238E27FC236}">
                    <a16:creationId xmlns:a16="http://schemas.microsoft.com/office/drawing/2014/main" id="{0383C649-E9C9-4BB3-BB46-1E828CF21DDA}"/>
                  </a:ext>
                </a:extLst>
              </p:cNvPr>
              <p:cNvSpPr/>
              <p:nvPr/>
            </p:nvSpPr>
            <p:spPr bwMode="auto">
              <a:xfrm>
                <a:off x="9739025" y="2132744"/>
                <a:ext cx="876347" cy="1331059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6347" h="1331059">
                    <a:moveTo>
                      <a:pt x="876347" y="349760"/>
                    </a:moveTo>
                    <a:lnTo>
                      <a:pt x="876347" y="492345"/>
                    </a:lnTo>
                    <a:cubicBezTo>
                      <a:pt x="876347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876347" y="156593"/>
                      <a:pt x="876347" y="3497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0" name="円: 塗りつぶしなし 99">
                <a:extLst>
                  <a:ext uri="{FF2B5EF4-FFF2-40B4-BE49-F238E27FC236}">
                    <a16:creationId xmlns:a16="http://schemas.microsoft.com/office/drawing/2014/main" id="{32DE7FAE-745F-4811-9A93-26F2F837302E}"/>
                  </a:ext>
                </a:extLst>
              </p:cNvPr>
              <p:cNvSpPr/>
              <p:nvPr/>
            </p:nvSpPr>
            <p:spPr bwMode="auto">
              <a:xfrm>
                <a:off x="9364620" y="990230"/>
                <a:ext cx="1625153" cy="1625153"/>
              </a:xfrm>
              <a:prstGeom prst="donut">
                <a:avLst>
                  <a:gd name="adj" fmla="val 15017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1" name="四角形: 角を丸くする 100">
                <a:extLst>
                  <a:ext uri="{FF2B5EF4-FFF2-40B4-BE49-F238E27FC236}">
                    <a16:creationId xmlns:a16="http://schemas.microsoft.com/office/drawing/2014/main" id="{ABC8BF52-25F4-407D-AC7D-327A89D74151}"/>
                  </a:ext>
                </a:extLst>
              </p:cNvPr>
              <p:cNvSpPr/>
              <p:nvPr/>
            </p:nvSpPr>
            <p:spPr bwMode="auto">
              <a:xfrm>
                <a:off x="9739027" y="2035761"/>
                <a:ext cx="197539" cy="47745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2" name="四角形: 角を丸くする 101">
                <a:extLst>
                  <a:ext uri="{FF2B5EF4-FFF2-40B4-BE49-F238E27FC236}">
                    <a16:creationId xmlns:a16="http://schemas.microsoft.com/office/drawing/2014/main" id="{8F31318A-3BD8-44D5-9BB9-52FF517D0E75}"/>
                  </a:ext>
                </a:extLst>
              </p:cNvPr>
              <p:cNvSpPr/>
              <p:nvPr/>
            </p:nvSpPr>
            <p:spPr bwMode="auto">
              <a:xfrm>
                <a:off x="9934164" y="2006888"/>
                <a:ext cx="227870" cy="51938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3" name="四角形: 角を丸くする 102">
                <a:extLst>
                  <a:ext uri="{FF2B5EF4-FFF2-40B4-BE49-F238E27FC236}">
                    <a16:creationId xmlns:a16="http://schemas.microsoft.com/office/drawing/2014/main" id="{5E7A9D13-DB71-411F-A19D-889A0BBABEC5}"/>
                  </a:ext>
                </a:extLst>
              </p:cNvPr>
              <p:cNvSpPr/>
              <p:nvPr/>
            </p:nvSpPr>
            <p:spPr bwMode="auto">
              <a:xfrm>
                <a:off x="10162035" y="1997679"/>
                <a:ext cx="227870" cy="51938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4" name="四角形: 角を丸くする 103">
                <a:extLst>
                  <a:ext uri="{FF2B5EF4-FFF2-40B4-BE49-F238E27FC236}">
                    <a16:creationId xmlns:a16="http://schemas.microsoft.com/office/drawing/2014/main" id="{9076541F-3DBC-47E4-993B-59547207F4CC}"/>
                  </a:ext>
                </a:extLst>
              </p:cNvPr>
              <p:cNvSpPr/>
              <p:nvPr/>
            </p:nvSpPr>
            <p:spPr bwMode="auto">
              <a:xfrm>
                <a:off x="10387503" y="1997679"/>
                <a:ext cx="227870" cy="51938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05" name="フリーフォーム: 図形 104">
                <a:extLst>
                  <a:ext uri="{FF2B5EF4-FFF2-40B4-BE49-F238E27FC236}">
                    <a16:creationId xmlns:a16="http://schemas.microsoft.com/office/drawing/2014/main" id="{1DCE0D7A-1845-4C60-AC73-396362962B56}"/>
                  </a:ext>
                </a:extLst>
              </p:cNvPr>
              <p:cNvSpPr/>
              <p:nvPr/>
            </p:nvSpPr>
            <p:spPr bwMode="auto">
              <a:xfrm>
                <a:off x="10408027" y="2178358"/>
                <a:ext cx="414692" cy="660346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7" name="四角形: 角を丸くする 96">
              <a:extLst>
                <a:ext uri="{FF2B5EF4-FFF2-40B4-BE49-F238E27FC236}">
                  <a16:creationId xmlns:a16="http://schemas.microsoft.com/office/drawing/2014/main" id="{02876F64-FD41-45AF-93E0-A7F9AD2D10A6}"/>
                </a:ext>
              </a:extLst>
            </p:cNvPr>
            <p:cNvSpPr/>
            <p:nvPr/>
          </p:nvSpPr>
          <p:spPr>
            <a:xfrm>
              <a:off x="6631969" y="5151425"/>
              <a:ext cx="109009" cy="919388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98" name="矢印: 左 97">
              <a:extLst>
                <a:ext uri="{FF2B5EF4-FFF2-40B4-BE49-F238E27FC236}">
                  <a16:creationId xmlns:a16="http://schemas.microsoft.com/office/drawing/2014/main" id="{8DBAAE2E-7A83-4456-A7A8-4FF602E5F33D}"/>
                </a:ext>
              </a:extLst>
            </p:cNvPr>
            <p:cNvSpPr/>
            <p:nvPr/>
          </p:nvSpPr>
          <p:spPr bwMode="auto">
            <a:xfrm rot="5400000">
              <a:off x="7056131" y="5468418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06" name="グループ化 105">
            <a:extLst>
              <a:ext uri="{FF2B5EF4-FFF2-40B4-BE49-F238E27FC236}">
                <a16:creationId xmlns:a16="http://schemas.microsoft.com/office/drawing/2014/main" id="{6D3912B3-8273-4AAA-9D86-475D7AE63BBF}"/>
              </a:ext>
            </a:extLst>
          </p:cNvPr>
          <p:cNvGrpSpPr/>
          <p:nvPr/>
        </p:nvGrpSpPr>
        <p:grpSpPr>
          <a:xfrm rot="2700000">
            <a:off x="631952" y="2734914"/>
            <a:ext cx="932607" cy="1762579"/>
            <a:chOff x="5839571" y="2998436"/>
            <a:chExt cx="1841896" cy="3481088"/>
          </a:xfrm>
        </p:grpSpPr>
        <p:grpSp>
          <p:nvGrpSpPr>
            <p:cNvPr id="107" name="グループ化 106">
              <a:extLst>
                <a:ext uri="{FF2B5EF4-FFF2-40B4-BE49-F238E27FC236}">
                  <a16:creationId xmlns:a16="http://schemas.microsoft.com/office/drawing/2014/main" id="{A07ACA4F-5E09-4C33-90B0-84C2D3CED81C}"/>
                </a:ext>
              </a:extLst>
            </p:cNvPr>
            <p:cNvGrpSpPr/>
            <p:nvPr/>
          </p:nvGrpSpPr>
          <p:grpSpPr>
            <a:xfrm rot="10800000">
              <a:off x="5839571" y="2998436"/>
              <a:ext cx="1625153" cy="2473574"/>
              <a:chOff x="9364620" y="990229"/>
              <a:chExt cx="1625153" cy="2473574"/>
            </a:xfrm>
          </p:grpSpPr>
          <p:sp>
            <p:nvSpPr>
              <p:cNvPr id="110" name="フリーフォーム: 図形 109">
                <a:extLst>
                  <a:ext uri="{FF2B5EF4-FFF2-40B4-BE49-F238E27FC236}">
                    <a16:creationId xmlns:a16="http://schemas.microsoft.com/office/drawing/2014/main" id="{B39094B0-15F8-4A99-A645-7C6100774603}"/>
                  </a:ext>
                </a:extLst>
              </p:cNvPr>
              <p:cNvSpPr/>
              <p:nvPr/>
            </p:nvSpPr>
            <p:spPr bwMode="auto">
              <a:xfrm>
                <a:off x="9739025" y="2132744"/>
                <a:ext cx="876347" cy="1331059"/>
              </a:xfrm>
              <a:custGeom>
                <a:avLst/>
                <a:gdLst>
                  <a:gd name="connsiteX0" fmla="*/ 876347 w 876347"/>
                  <a:gd name="connsiteY0" fmla="*/ 349760 h 1331059"/>
                  <a:gd name="connsiteX1" fmla="*/ 876347 w 876347"/>
                  <a:gd name="connsiteY1" fmla="*/ 492345 h 1331059"/>
                  <a:gd name="connsiteX2" fmla="*/ 722141 w 876347"/>
                  <a:gd name="connsiteY2" fmla="*/ 782371 h 1331059"/>
                  <a:gd name="connsiteX3" fmla="*/ 684422 w 876347"/>
                  <a:gd name="connsiteY3" fmla="*/ 802845 h 1331059"/>
                  <a:gd name="connsiteX4" fmla="*/ 751220 w 876347"/>
                  <a:gd name="connsiteY4" fmla="*/ 1331059 h 1331059"/>
                  <a:gd name="connsiteX5" fmla="*/ 125130 w 876347"/>
                  <a:gd name="connsiteY5" fmla="*/ 1331059 h 1331059"/>
                  <a:gd name="connsiteX6" fmla="*/ 191928 w 876347"/>
                  <a:gd name="connsiteY6" fmla="*/ 802846 h 1331059"/>
                  <a:gd name="connsiteX7" fmla="*/ 154206 w 876347"/>
                  <a:gd name="connsiteY7" fmla="*/ 782371 h 1331059"/>
                  <a:gd name="connsiteX8" fmla="*/ 0 w 876347"/>
                  <a:gd name="connsiteY8" fmla="*/ 492345 h 1331059"/>
                  <a:gd name="connsiteX9" fmla="*/ 0 w 876347"/>
                  <a:gd name="connsiteY9" fmla="*/ 349760 h 1331059"/>
                  <a:gd name="connsiteX10" fmla="*/ 349760 w 876347"/>
                  <a:gd name="connsiteY10" fmla="*/ 0 h 1331059"/>
                  <a:gd name="connsiteX11" fmla="*/ 526587 w 876347"/>
                  <a:gd name="connsiteY11" fmla="*/ 0 h 1331059"/>
                  <a:gd name="connsiteX12" fmla="*/ 876347 w 876347"/>
                  <a:gd name="connsiteY12" fmla="*/ 349760 h 133105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6347" h="1331059">
                    <a:moveTo>
                      <a:pt x="876347" y="349760"/>
                    </a:moveTo>
                    <a:lnTo>
                      <a:pt x="876347" y="492345"/>
                    </a:lnTo>
                    <a:cubicBezTo>
                      <a:pt x="876347" y="613075"/>
                      <a:pt x="815178" y="719517"/>
                      <a:pt x="722141" y="782371"/>
                    </a:cubicBezTo>
                    <a:lnTo>
                      <a:pt x="684422" y="802845"/>
                    </a:lnTo>
                    <a:lnTo>
                      <a:pt x="751220" y="1331059"/>
                    </a:lnTo>
                    <a:lnTo>
                      <a:pt x="125130" y="1331059"/>
                    </a:lnTo>
                    <a:lnTo>
                      <a:pt x="191928" y="802846"/>
                    </a:lnTo>
                    <a:lnTo>
                      <a:pt x="154206" y="782371"/>
                    </a:lnTo>
                    <a:cubicBezTo>
                      <a:pt x="61169" y="719517"/>
                      <a:pt x="0" y="613074"/>
                      <a:pt x="0" y="492345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719754" y="0"/>
                      <a:pt x="876347" y="156593"/>
                      <a:pt x="876347" y="3497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1" name="円: 塗りつぶしなし 110">
                <a:extLst>
                  <a:ext uri="{FF2B5EF4-FFF2-40B4-BE49-F238E27FC236}">
                    <a16:creationId xmlns:a16="http://schemas.microsoft.com/office/drawing/2014/main" id="{95956FF0-8B40-459F-A93C-E39B590EEFA7}"/>
                  </a:ext>
                </a:extLst>
              </p:cNvPr>
              <p:cNvSpPr/>
              <p:nvPr/>
            </p:nvSpPr>
            <p:spPr bwMode="auto">
              <a:xfrm>
                <a:off x="9364620" y="990230"/>
                <a:ext cx="1625153" cy="1625153"/>
              </a:xfrm>
              <a:prstGeom prst="donut">
                <a:avLst>
                  <a:gd name="adj" fmla="val 7809"/>
                </a:avLst>
              </a:prstGeom>
              <a:solidFill>
                <a:schemeClr val="bg1">
                  <a:lumMod val="8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2" name="四角形: 角を丸くする 111">
                <a:extLst>
                  <a:ext uri="{FF2B5EF4-FFF2-40B4-BE49-F238E27FC236}">
                    <a16:creationId xmlns:a16="http://schemas.microsoft.com/office/drawing/2014/main" id="{974FAA7E-6AC0-478B-800D-3E383F0EF11B}"/>
                  </a:ext>
                </a:extLst>
              </p:cNvPr>
              <p:cNvSpPr/>
              <p:nvPr/>
            </p:nvSpPr>
            <p:spPr bwMode="auto">
              <a:xfrm>
                <a:off x="9739027" y="2035761"/>
                <a:ext cx="197539" cy="477454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3" name="四角形: 角を丸くする 112">
                <a:extLst>
                  <a:ext uri="{FF2B5EF4-FFF2-40B4-BE49-F238E27FC236}">
                    <a16:creationId xmlns:a16="http://schemas.microsoft.com/office/drawing/2014/main" id="{C54FA1D8-DFD4-42F7-B268-3756BFBF3FC0}"/>
                  </a:ext>
                </a:extLst>
              </p:cNvPr>
              <p:cNvSpPr/>
              <p:nvPr/>
            </p:nvSpPr>
            <p:spPr bwMode="auto">
              <a:xfrm>
                <a:off x="9934164" y="2006888"/>
                <a:ext cx="227870" cy="51938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4" name="四角形: 角を丸くする 113">
                <a:extLst>
                  <a:ext uri="{FF2B5EF4-FFF2-40B4-BE49-F238E27FC236}">
                    <a16:creationId xmlns:a16="http://schemas.microsoft.com/office/drawing/2014/main" id="{FF021932-8F8A-456D-92DC-7625D37D2A2C}"/>
                  </a:ext>
                </a:extLst>
              </p:cNvPr>
              <p:cNvSpPr/>
              <p:nvPr/>
            </p:nvSpPr>
            <p:spPr bwMode="auto">
              <a:xfrm>
                <a:off x="10162035" y="1997679"/>
                <a:ext cx="227870" cy="51938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5" name="四角形: 角を丸くする 114">
                <a:extLst>
                  <a:ext uri="{FF2B5EF4-FFF2-40B4-BE49-F238E27FC236}">
                    <a16:creationId xmlns:a16="http://schemas.microsoft.com/office/drawing/2014/main" id="{F649F018-3908-4282-A2B9-281885D3F4BF}"/>
                  </a:ext>
                </a:extLst>
              </p:cNvPr>
              <p:cNvSpPr/>
              <p:nvPr/>
            </p:nvSpPr>
            <p:spPr bwMode="auto">
              <a:xfrm>
                <a:off x="10387503" y="1997679"/>
                <a:ext cx="227870" cy="519389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6" name="フリーフォーム: 図形 115">
                <a:extLst>
                  <a:ext uri="{FF2B5EF4-FFF2-40B4-BE49-F238E27FC236}">
                    <a16:creationId xmlns:a16="http://schemas.microsoft.com/office/drawing/2014/main" id="{5EDD7A30-2A4A-48E7-955A-6CBA347381E2}"/>
                  </a:ext>
                </a:extLst>
              </p:cNvPr>
              <p:cNvSpPr/>
              <p:nvPr/>
            </p:nvSpPr>
            <p:spPr bwMode="auto">
              <a:xfrm>
                <a:off x="10408027" y="2178358"/>
                <a:ext cx="414692" cy="660346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08" name="四角形: 角を丸くする 107">
              <a:extLst>
                <a:ext uri="{FF2B5EF4-FFF2-40B4-BE49-F238E27FC236}">
                  <a16:creationId xmlns:a16="http://schemas.microsoft.com/office/drawing/2014/main" id="{D1CFA0F4-CDE2-4D78-AA4B-BD656701CAB9}"/>
                </a:ext>
              </a:extLst>
            </p:cNvPr>
            <p:cNvSpPr/>
            <p:nvPr/>
          </p:nvSpPr>
          <p:spPr>
            <a:xfrm>
              <a:off x="6631970" y="5277025"/>
              <a:ext cx="110509" cy="1202499"/>
            </a:xfrm>
            <a:prstGeom prst="roundRect">
              <a:avLst/>
            </a:prstGeom>
            <a:solidFill>
              <a:srgbClr val="C0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09" name="矢印: 左 108">
              <a:extLst>
                <a:ext uri="{FF2B5EF4-FFF2-40B4-BE49-F238E27FC236}">
                  <a16:creationId xmlns:a16="http://schemas.microsoft.com/office/drawing/2014/main" id="{1AC52366-1CD1-474E-9EE3-D974A4F21B34}"/>
                </a:ext>
              </a:extLst>
            </p:cNvPr>
            <p:cNvSpPr/>
            <p:nvPr/>
          </p:nvSpPr>
          <p:spPr bwMode="auto">
            <a:xfrm rot="5400000">
              <a:off x="7056131" y="5468418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17" name="グループ化 116">
            <a:extLst>
              <a:ext uri="{FF2B5EF4-FFF2-40B4-BE49-F238E27FC236}">
                <a16:creationId xmlns:a16="http://schemas.microsoft.com/office/drawing/2014/main" id="{AD359D62-A829-4934-9686-6BBBBFB94186}"/>
              </a:ext>
            </a:extLst>
          </p:cNvPr>
          <p:cNvGrpSpPr/>
          <p:nvPr/>
        </p:nvGrpSpPr>
        <p:grpSpPr>
          <a:xfrm>
            <a:off x="8041683" y="4991099"/>
            <a:ext cx="1286992" cy="1328297"/>
            <a:chOff x="6666139" y="-825962"/>
            <a:chExt cx="1918282" cy="1979848"/>
          </a:xfrm>
        </p:grpSpPr>
        <p:sp>
          <p:nvSpPr>
            <p:cNvPr id="118" name="フリーフォーム: 図形 117">
              <a:extLst>
                <a:ext uri="{FF2B5EF4-FFF2-40B4-BE49-F238E27FC236}">
                  <a16:creationId xmlns:a16="http://schemas.microsoft.com/office/drawing/2014/main" id="{03C79656-E9F3-4BB8-BD74-C073C87570F8}"/>
                </a:ext>
              </a:extLst>
            </p:cNvPr>
            <p:cNvSpPr/>
            <p:nvPr/>
          </p:nvSpPr>
          <p:spPr bwMode="auto">
            <a:xfrm>
              <a:off x="6666139" y="177659"/>
              <a:ext cx="1742692" cy="976227"/>
            </a:xfrm>
            <a:custGeom>
              <a:avLst/>
              <a:gdLst>
                <a:gd name="connsiteX0" fmla="*/ 552355 w 1742692"/>
                <a:gd name="connsiteY0" fmla="*/ 0 h 976227"/>
                <a:gd name="connsiteX1" fmla="*/ 1190337 w 1742692"/>
                <a:gd name="connsiteY1" fmla="*/ 0 h 976227"/>
                <a:gd name="connsiteX2" fmla="*/ 1742692 w 1742692"/>
                <a:gd name="connsiteY2" fmla="*/ 552355 h 976227"/>
                <a:gd name="connsiteX3" fmla="*/ 1742692 w 1742692"/>
                <a:gd name="connsiteY3" fmla="*/ 976227 h 976227"/>
                <a:gd name="connsiteX4" fmla="*/ 1548614 w 1742692"/>
                <a:gd name="connsiteY4" fmla="*/ 976227 h 976227"/>
                <a:gd name="connsiteX5" fmla="*/ 1548614 w 1742692"/>
                <a:gd name="connsiteY5" fmla="*/ 552355 h 976227"/>
                <a:gd name="connsiteX6" fmla="*/ 1190337 w 1742692"/>
                <a:gd name="connsiteY6" fmla="*/ 194078 h 976227"/>
                <a:gd name="connsiteX7" fmla="*/ 552355 w 1742692"/>
                <a:gd name="connsiteY7" fmla="*/ 194078 h 976227"/>
                <a:gd name="connsiteX8" fmla="*/ 194078 w 1742692"/>
                <a:gd name="connsiteY8" fmla="*/ 552355 h 976227"/>
                <a:gd name="connsiteX9" fmla="*/ 194078 w 1742692"/>
                <a:gd name="connsiteY9" fmla="*/ 976227 h 976227"/>
                <a:gd name="connsiteX10" fmla="*/ 0 w 1742692"/>
                <a:gd name="connsiteY10" fmla="*/ 976227 h 976227"/>
                <a:gd name="connsiteX11" fmla="*/ 0 w 1742692"/>
                <a:gd name="connsiteY11" fmla="*/ 552355 h 976227"/>
                <a:gd name="connsiteX12" fmla="*/ 552355 w 1742692"/>
                <a:gd name="connsiteY12" fmla="*/ 0 h 97622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742692" h="976227">
                  <a:moveTo>
                    <a:pt x="552355" y="0"/>
                  </a:moveTo>
                  <a:lnTo>
                    <a:pt x="1190337" y="0"/>
                  </a:lnTo>
                  <a:cubicBezTo>
                    <a:pt x="1495394" y="0"/>
                    <a:pt x="1742692" y="247298"/>
                    <a:pt x="1742692" y="552355"/>
                  </a:cubicBezTo>
                  <a:lnTo>
                    <a:pt x="1742692" y="976227"/>
                  </a:lnTo>
                  <a:lnTo>
                    <a:pt x="1548614" y="976227"/>
                  </a:lnTo>
                  <a:lnTo>
                    <a:pt x="1548614" y="552355"/>
                  </a:lnTo>
                  <a:cubicBezTo>
                    <a:pt x="1548614" y="354484"/>
                    <a:pt x="1388208" y="194078"/>
                    <a:pt x="1190337" y="194078"/>
                  </a:cubicBezTo>
                  <a:lnTo>
                    <a:pt x="552355" y="194078"/>
                  </a:lnTo>
                  <a:cubicBezTo>
                    <a:pt x="354484" y="194078"/>
                    <a:pt x="194078" y="354484"/>
                    <a:pt x="194078" y="552355"/>
                  </a:cubicBezTo>
                  <a:lnTo>
                    <a:pt x="194078" y="976227"/>
                  </a:lnTo>
                  <a:lnTo>
                    <a:pt x="0" y="976227"/>
                  </a:lnTo>
                  <a:lnTo>
                    <a:pt x="0" y="552355"/>
                  </a:lnTo>
                  <a:cubicBezTo>
                    <a:pt x="0" y="247298"/>
                    <a:pt x="247298" y="0"/>
                    <a:pt x="552355" y="0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19" name="フリーフォーム: 図形 118">
              <a:extLst>
                <a:ext uri="{FF2B5EF4-FFF2-40B4-BE49-F238E27FC236}">
                  <a16:creationId xmlns:a16="http://schemas.microsoft.com/office/drawing/2014/main" id="{69DC938A-A429-415D-AF9E-C5D36B819D4B}"/>
                </a:ext>
              </a:extLst>
            </p:cNvPr>
            <p:cNvSpPr/>
            <p:nvPr/>
          </p:nvSpPr>
          <p:spPr bwMode="auto">
            <a:xfrm rot="10800000">
              <a:off x="6955833" y="-825962"/>
              <a:ext cx="1083695" cy="1466124"/>
            </a:xfrm>
            <a:custGeom>
              <a:avLst/>
              <a:gdLst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416766 h 1466124"/>
                <a:gd name="connsiteX25" fmla="*/ 2 w 1083695"/>
                <a:gd name="connsiteY25" fmla="*/ 136852 h 1466124"/>
                <a:gd name="connsiteX26" fmla="*/ 98772 w 1083695"/>
                <a:gd name="connsiteY26" fmla="*/ 38082 h 1466124"/>
                <a:gd name="connsiteX27" fmla="*/ 189780 w 1083695"/>
                <a:gd name="connsiteY27" fmla="*/ 98406 h 1466124"/>
                <a:gd name="connsiteX28" fmla="*/ 195139 w 1083695"/>
                <a:gd name="connsiteY28" fmla="*/ 124949 h 1466124"/>
                <a:gd name="connsiteX29" fmla="*/ 195139 w 1083695"/>
                <a:gd name="connsiteY29" fmla="*/ 123144 h 1466124"/>
                <a:gd name="connsiteX30" fmla="*/ 309074 w 1083695"/>
                <a:gd name="connsiteY30" fmla="*/ 9209 h 1466124"/>
                <a:gd name="connsiteX31" fmla="*/ 423009 w 1083695"/>
                <a:gd name="connsiteY31" fmla="*/ 123144 h 1466124"/>
                <a:gd name="connsiteX32" fmla="*/ 423009 w 1083695"/>
                <a:gd name="connsiteY32" fmla="*/ 135065 h 1466124"/>
                <a:gd name="connsiteX33" fmla="*/ 423010 w 1083695"/>
                <a:gd name="connsiteY33" fmla="*/ 135065 h 1466124"/>
                <a:gd name="connsiteX34" fmla="*/ 423010 w 1083695"/>
                <a:gd name="connsiteY34" fmla="*/ 113935 h 1466124"/>
                <a:gd name="connsiteX35" fmla="*/ 536945 w 1083695"/>
                <a:gd name="connsiteY35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22141 w 1083695"/>
                <a:gd name="connsiteY14" fmla="*/ 917436 h 1466124"/>
                <a:gd name="connsiteX15" fmla="*/ 684422 w 1083695"/>
                <a:gd name="connsiteY15" fmla="*/ 937910 h 1466124"/>
                <a:gd name="connsiteX16" fmla="*/ 751220 w 1083695"/>
                <a:gd name="connsiteY16" fmla="*/ 1466124 h 1466124"/>
                <a:gd name="connsiteX17" fmla="*/ 125130 w 1083695"/>
                <a:gd name="connsiteY17" fmla="*/ 1466124 h 1466124"/>
                <a:gd name="connsiteX18" fmla="*/ 191928 w 1083695"/>
                <a:gd name="connsiteY18" fmla="*/ 937911 h 1466124"/>
                <a:gd name="connsiteX19" fmla="*/ 154206 w 1083695"/>
                <a:gd name="connsiteY19" fmla="*/ 917436 h 1466124"/>
                <a:gd name="connsiteX20" fmla="*/ 0 w 1083695"/>
                <a:gd name="connsiteY20" fmla="*/ 627410 h 1466124"/>
                <a:gd name="connsiteX21" fmla="*/ 0 w 1083695"/>
                <a:gd name="connsiteY21" fmla="*/ 484825 h 1466124"/>
                <a:gd name="connsiteX22" fmla="*/ 4577 w 1083695"/>
                <a:gd name="connsiteY22" fmla="*/ 439425 h 1466124"/>
                <a:gd name="connsiteX23" fmla="*/ 2 w 1083695"/>
                <a:gd name="connsiteY23" fmla="*/ 416766 h 1466124"/>
                <a:gd name="connsiteX24" fmla="*/ 2 w 1083695"/>
                <a:gd name="connsiteY24" fmla="*/ 136852 h 1466124"/>
                <a:gd name="connsiteX25" fmla="*/ 98772 w 1083695"/>
                <a:gd name="connsiteY25" fmla="*/ 38082 h 1466124"/>
                <a:gd name="connsiteX26" fmla="*/ 189780 w 1083695"/>
                <a:gd name="connsiteY26" fmla="*/ 98406 h 1466124"/>
                <a:gd name="connsiteX27" fmla="*/ 195139 w 1083695"/>
                <a:gd name="connsiteY27" fmla="*/ 124949 h 1466124"/>
                <a:gd name="connsiteX28" fmla="*/ 195139 w 1083695"/>
                <a:gd name="connsiteY28" fmla="*/ 123144 h 1466124"/>
                <a:gd name="connsiteX29" fmla="*/ 309074 w 1083695"/>
                <a:gd name="connsiteY29" fmla="*/ 9209 h 1466124"/>
                <a:gd name="connsiteX30" fmla="*/ 423009 w 1083695"/>
                <a:gd name="connsiteY30" fmla="*/ 123144 h 1466124"/>
                <a:gd name="connsiteX31" fmla="*/ 423009 w 1083695"/>
                <a:gd name="connsiteY31" fmla="*/ 135065 h 1466124"/>
                <a:gd name="connsiteX32" fmla="*/ 423010 w 1083695"/>
                <a:gd name="connsiteY32" fmla="*/ 135065 h 1466124"/>
                <a:gd name="connsiteX33" fmla="*/ 423010 w 1083695"/>
                <a:gd name="connsiteY33" fmla="*/ 113935 h 1466124"/>
                <a:gd name="connsiteX34" fmla="*/ 536945 w 1083695"/>
                <a:gd name="connsiteY34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4577 w 1083695"/>
                <a:gd name="connsiteY21" fmla="*/ 439425 h 1466124"/>
                <a:gd name="connsiteX22" fmla="*/ 2 w 1083695"/>
                <a:gd name="connsiteY22" fmla="*/ 416766 h 1466124"/>
                <a:gd name="connsiteX23" fmla="*/ 2 w 1083695"/>
                <a:gd name="connsiteY23" fmla="*/ 136852 h 1466124"/>
                <a:gd name="connsiteX24" fmla="*/ 98772 w 1083695"/>
                <a:gd name="connsiteY24" fmla="*/ 38082 h 1466124"/>
                <a:gd name="connsiteX25" fmla="*/ 189780 w 1083695"/>
                <a:gd name="connsiteY25" fmla="*/ 98406 h 1466124"/>
                <a:gd name="connsiteX26" fmla="*/ 195139 w 1083695"/>
                <a:gd name="connsiteY26" fmla="*/ 124949 h 1466124"/>
                <a:gd name="connsiteX27" fmla="*/ 195139 w 1083695"/>
                <a:gd name="connsiteY27" fmla="*/ 123144 h 1466124"/>
                <a:gd name="connsiteX28" fmla="*/ 309074 w 1083695"/>
                <a:gd name="connsiteY28" fmla="*/ 9209 h 1466124"/>
                <a:gd name="connsiteX29" fmla="*/ 423009 w 1083695"/>
                <a:gd name="connsiteY29" fmla="*/ 123144 h 1466124"/>
                <a:gd name="connsiteX30" fmla="*/ 423009 w 1083695"/>
                <a:gd name="connsiteY30" fmla="*/ 135065 h 1466124"/>
                <a:gd name="connsiteX31" fmla="*/ 423010 w 1083695"/>
                <a:gd name="connsiteY31" fmla="*/ 135065 h 1466124"/>
                <a:gd name="connsiteX32" fmla="*/ 423010 w 1083695"/>
                <a:gd name="connsiteY32" fmla="*/ 113935 h 1466124"/>
                <a:gd name="connsiteX33" fmla="*/ 536945 w 1083695"/>
                <a:gd name="connsiteY33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4577 w 1083695"/>
                <a:gd name="connsiteY21" fmla="*/ 439425 h 1466124"/>
                <a:gd name="connsiteX22" fmla="*/ 2 w 1083695"/>
                <a:gd name="connsiteY22" fmla="*/ 136852 h 1466124"/>
                <a:gd name="connsiteX23" fmla="*/ 98772 w 1083695"/>
                <a:gd name="connsiteY23" fmla="*/ 38082 h 1466124"/>
                <a:gd name="connsiteX24" fmla="*/ 189780 w 1083695"/>
                <a:gd name="connsiteY24" fmla="*/ 98406 h 1466124"/>
                <a:gd name="connsiteX25" fmla="*/ 195139 w 1083695"/>
                <a:gd name="connsiteY25" fmla="*/ 124949 h 1466124"/>
                <a:gd name="connsiteX26" fmla="*/ 195139 w 1083695"/>
                <a:gd name="connsiteY26" fmla="*/ 123144 h 1466124"/>
                <a:gd name="connsiteX27" fmla="*/ 309074 w 1083695"/>
                <a:gd name="connsiteY27" fmla="*/ 9209 h 1466124"/>
                <a:gd name="connsiteX28" fmla="*/ 423009 w 1083695"/>
                <a:gd name="connsiteY28" fmla="*/ 123144 h 1466124"/>
                <a:gd name="connsiteX29" fmla="*/ 423009 w 1083695"/>
                <a:gd name="connsiteY29" fmla="*/ 135065 h 1466124"/>
                <a:gd name="connsiteX30" fmla="*/ 423010 w 1083695"/>
                <a:gd name="connsiteY30" fmla="*/ 135065 h 1466124"/>
                <a:gd name="connsiteX31" fmla="*/ 423010 w 1083695"/>
                <a:gd name="connsiteY31" fmla="*/ 113935 h 1466124"/>
                <a:gd name="connsiteX32" fmla="*/ 536945 w 1083695"/>
                <a:gd name="connsiteY32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2 w 1083695"/>
                <a:gd name="connsiteY21" fmla="*/ 136852 h 1466124"/>
                <a:gd name="connsiteX22" fmla="*/ 98772 w 1083695"/>
                <a:gd name="connsiteY22" fmla="*/ 38082 h 1466124"/>
                <a:gd name="connsiteX23" fmla="*/ 189780 w 1083695"/>
                <a:gd name="connsiteY23" fmla="*/ 98406 h 1466124"/>
                <a:gd name="connsiteX24" fmla="*/ 195139 w 1083695"/>
                <a:gd name="connsiteY24" fmla="*/ 124949 h 1466124"/>
                <a:gd name="connsiteX25" fmla="*/ 195139 w 1083695"/>
                <a:gd name="connsiteY25" fmla="*/ 123144 h 1466124"/>
                <a:gd name="connsiteX26" fmla="*/ 309074 w 1083695"/>
                <a:gd name="connsiteY26" fmla="*/ 9209 h 1466124"/>
                <a:gd name="connsiteX27" fmla="*/ 423009 w 1083695"/>
                <a:gd name="connsiteY27" fmla="*/ 123144 h 1466124"/>
                <a:gd name="connsiteX28" fmla="*/ 423009 w 1083695"/>
                <a:gd name="connsiteY28" fmla="*/ 135065 h 1466124"/>
                <a:gd name="connsiteX29" fmla="*/ 423010 w 1083695"/>
                <a:gd name="connsiteY29" fmla="*/ 135065 h 1466124"/>
                <a:gd name="connsiteX30" fmla="*/ 423010 w 1083695"/>
                <a:gd name="connsiteY30" fmla="*/ 113935 h 1466124"/>
                <a:gd name="connsiteX31" fmla="*/ 536945 w 1083695"/>
                <a:gd name="connsiteY31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2 w 1083695"/>
                <a:gd name="connsiteY20" fmla="*/ 136852 h 1466124"/>
                <a:gd name="connsiteX21" fmla="*/ 98772 w 1083695"/>
                <a:gd name="connsiteY21" fmla="*/ 38082 h 1466124"/>
                <a:gd name="connsiteX22" fmla="*/ 189780 w 1083695"/>
                <a:gd name="connsiteY22" fmla="*/ 98406 h 1466124"/>
                <a:gd name="connsiteX23" fmla="*/ 195139 w 1083695"/>
                <a:gd name="connsiteY23" fmla="*/ 124949 h 1466124"/>
                <a:gd name="connsiteX24" fmla="*/ 195139 w 1083695"/>
                <a:gd name="connsiteY24" fmla="*/ 123144 h 1466124"/>
                <a:gd name="connsiteX25" fmla="*/ 309074 w 1083695"/>
                <a:gd name="connsiteY25" fmla="*/ 9209 h 1466124"/>
                <a:gd name="connsiteX26" fmla="*/ 423009 w 1083695"/>
                <a:gd name="connsiteY26" fmla="*/ 123144 h 1466124"/>
                <a:gd name="connsiteX27" fmla="*/ 423009 w 1083695"/>
                <a:gd name="connsiteY27" fmla="*/ 135065 h 1466124"/>
                <a:gd name="connsiteX28" fmla="*/ 423010 w 1083695"/>
                <a:gd name="connsiteY28" fmla="*/ 135065 h 1466124"/>
                <a:gd name="connsiteX29" fmla="*/ 423010 w 1083695"/>
                <a:gd name="connsiteY29" fmla="*/ 113935 h 1466124"/>
                <a:gd name="connsiteX30" fmla="*/ 536945 w 1083695"/>
                <a:gd name="connsiteY30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84893 w 1083695"/>
                <a:gd name="connsiteY6" fmla="*/ 215468 h 1466124"/>
                <a:gd name="connsiteX7" fmla="*/ 965457 w 1083695"/>
                <a:gd name="connsiteY7" fmla="*/ 180679 h 1466124"/>
                <a:gd name="connsiteX8" fmla="*/ 1079393 w 1083695"/>
                <a:gd name="connsiteY8" fmla="*/ 299454 h 1466124"/>
                <a:gd name="connsiteX9" fmla="*/ 1079392 w 1083695"/>
                <a:gd name="connsiteY9" fmla="*/ 477159 h 1466124"/>
                <a:gd name="connsiteX10" fmla="*/ 1021301 w 1083695"/>
                <a:gd name="connsiteY10" fmla="*/ 622375 h 1466124"/>
                <a:gd name="connsiteX11" fmla="*/ 851517 w 1083695"/>
                <a:gd name="connsiteY11" fmla="*/ 787364 h 1466124"/>
                <a:gd name="connsiteX12" fmla="*/ 722141 w 1083695"/>
                <a:gd name="connsiteY12" fmla="*/ 917436 h 1466124"/>
                <a:gd name="connsiteX13" fmla="*/ 684422 w 1083695"/>
                <a:gd name="connsiteY13" fmla="*/ 937910 h 1466124"/>
                <a:gd name="connsiteX14" fmla="*/ 751220 w 1083695"/>
                <a:gd name="connsiteY14" fmla="*/ 1466124 h 1466124"/>
                <a:gd name="connsiteX15" fmla="*/ 125130 w 1083695"/>
                <a:gd name="connsiteY15" fmla="*/ 1466124 h 1466124"/>
                <a:gd name="connsiteX16" fmla="*/ 191928 w 1083695"/>
                <a:gd name="connsiteY16" fmla="*/ 937911 h 1466124"/>
                <a:gd name="connsiteX17" fmla="*/ 154206 w 1083695"/>
                <a:gd name="connsiteY17" fmla="*/ 917436 h 1466124"/>
                <a:gd name="connsiteX18" fmla="*/ 0 w 1083695"/>
                <a:gd name="connsiteY18" fmla="*/ 627410 h 1466124"/>
                <a:gd name="connsiteX19" fmla="*/ 2 w 1083695"/>
                <a:gd name="connsiteY19" fmla="*/ 136852 h 1466124"/>
                <a:gd name="connsiteX20" fmla="*/ 98772 w 1083695"/>
                <a:gd name="connsiteY20" fmla="*/ 38082 h 1466124"/>
                <a:gd name="connsiteX21" fmla="*/ 189780 w 1083695"/>
                <a:gd name="connsiteY21" fmla="*/ 98406 h 1466124"/>
                <a:gd name="connsiteX22" fmla="*/ 195139 w 1083695"/>
                <a:gd name="connsiteY22" fmla="*/ 124949 h 1466124"/>
                <a:gd name="connsiteX23" fmla="*/ 195139 w 1083695"/>
                <a:gd name="connsiteY23" fmla="*/ 123144 h 1466124"/>
                <a:gd name="connsiteX24" fmla="*/ 309074 w 1083695"/>
                <a:gd name="connsiteY24" fmla="*/ 9209 h 1466124"/>
                <a:gd name="connsiteX25" fmla="*/ 423009 w 1083695"/>
                <a:gd name="connsiteY25" fmla="*/ 123144 h 1466124"/>
                <a:gd name="connsiteX26" fmla="*/ 423009 w 1083695"/>
                <a:gd name="connsiteY26" fmla="*/ 135065 h 1466124"/>
                <a:gd name="connsiteX27" fmla="*/ 423010 w 1083695"/>
                <a:gd name="connsiteY27" fmla="*/ 135065 h 1466124"/>
                <a:gd name="connsiteX28" fmla="*/ 423010 w 1083695"/>
                <a:gd name="connsiteY28" fmla="*/ 113935 h 1466124"/>
                <a:gd name="connsiteX29" fmla="*/ 536945 w 1083695"/>
                <a:gd name="connsiteY29" fmla="*/ 0 h 14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3695" h="1466124">
                  <a:moveTo>
                    <a:pt x="536945" y="0"/>
                  </a:moveTo>
                  <a:cubicBezTo>
                    <a:pt x="584139" y="0"/>
                    <a:pt x="624630" y="28693"/>
                    <a:pt x="641926" y="69586"/>
                  </a:cubicBezTo>
                  <a:lnTo>
                    <a:pt x="649679" y="107986"/>
                  </a:lnTo>
                  <a:lnTo>
                    <a:pt x="657432" y="69586"/>
                  </a:lnTo>
                  <a:cubicBezTo>
                    <a:pt x="674728" y="28693"/>
                    <a:pt x="715219" y="0"/>
                    <a:pt x="762413" y="0"/>
                  </a:cubicBezTo>
                  <a:cubicBezTo>
                    <a:pt x="825338" y="0"/>
                    <a:pt x="876348" y="51010"/>
                    <a:pt x="876348" y="113935"/>
                  </a:cubicBezTo>
                  <a:lnTo>
                    <a:pt x="884893" y="215468"/>
                  </a:lnTo>
                  <a:cubicBezTo>
                    <a:pt x="905511" y="193974"/>
                    <a:pt x="933995" y="180679"/>
                    <a:pt x="965457" y="180679"/>
                  </a:cubicBezTo>
                  <a:cubicBezTo>
                    <a:pt x="1028382" y="180679"/>
                    <a:pt x="1079393" y="233857"/>
                    <a:pt x="1079393" y="299454"/>
                  </a:cubicBezTo>
                  <a:cubicBezTo>
                    <a:pt x="1079393" y="358688"/>
                    <a:pt x="1089074" y="423339"/>
                    <a:pt x="1079392" y="477159"/>
                  </a:cubicBezTo>
                  <a:cubicBezTo>
                    <a:pt x="1069710" y="530979"/>
                    <a:pt x="1068519" y="561731"/>
                    <a:pt x="1021301" y="622375"/>
                  </a:cubicBezTo>
                  <a:cubicBezTo>
                    <a:pt x="985887" y="667859"/>
                    <a:pt x="912753" y="730741"/>
                    <a:pt x="851517" y="787364"/>
                  </a:cubicBezTo>
                  <a:lnTo>
                    <a:pt x="722141" y="917436"/>
                  </a:lnTo>
                  <a:lnTo>
                    <a:pt x="684422" y="937910"/>
                  </a:lnTo>
                  <a:lnTo>
                    <a:pt x="751220" y="1466124"/>
                  </a:lnTo>
                  <a:lnTo>
                    <a:pt x="125130" y="1466124"/>
                  </a:lnTo>
                  <a:lnTo>
                    <a:pt x="191928" y="937911"/>
                  </a:lnTo>
                  <a:lnTo>
                    <a:pt x="154206" y="917436"/>
                  </a:lnTo>
                  <a:cubicBezTo>
                    <a:pt x="61169" y="854582"/>
                    <a:pt x="0" y="748139"/>
                    <a:pt x="0" y="627410"/>
                  </a:cubicBezTo>
                  <a:cubicBezTo>
                    <a:pt x="1" y="463891"/>
                    <a:pt x="1" y="300371"/>
                    <a:pt x="2" y="136852"/>
                  </a:cubicBezTo>
                  <a:cubicBezTo>
                    <a:pt x="2" y="82303"/>
                    <a:pt x="44223" y="38082"/>
                    <a:pt x="98772" y="38082"/>
                  </a:cubicBezTo>
                  <a:cubicBezTo>
                    <a:pt x="139684" y="38082"/>
                    <a:pt x="174786" y="62956"/>
                    <a:pt x="189780" y="98406"/>
                  </a:cubicBezTo>
                  <a:lnTo>
                    <a:pt x="195139" y="124949"/>
                  </a:lnTo>
                  <a:lnTo>
                    <a:pt x="195139" y="123144"/>
                  </a:lnTo>
                  <a:cubicBezTo>
                    <a:pt x="195139" y="60219"/>
                    <a:pt x="246149" y="9209"/>
                    <a:pt x="309074" y="9209"/>
                  </a:cubicBezTo>
                  <a:cubicBezTo>
                    <a:pt x="371999" y="9209"/>
                    <a:pt x="423009" y="60219"/>
                    <a:pt x="423009" y="123144"/>
                  </a:cubicBezTo>
                  <a:lnTo>
                    <a:pt x="423009" y="135065"/>
                  </a:lnTo>
                  <a:lnTo>
                    <a:pt x="423010" y="135065"/>
                  </a:lnTo>
                  <a:lnTo>
                    <a:pt x="423010" y="113935"/>
                  </a:lnTo>
                  <a:cubicBezTo>
                    <a:pt x="423010" y="51010"/>
                    <a:pt x="474020" y="0"/>
                    <a:pt x="53694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矢印: 左 119">
              <a:extLst>
                <a:ext uri="{FF2B5EF4-FFF2-40B4-BE49-F238E27FC236}">
                  <a16:creationId xmlns:a16="http://schemas.microsoft.com/office/drawing/2014/main" id="{58CAE61D-EC3E-4D36-8284-6F2712F07B3A}"/>
                </a:ext>
              </a:extLst>
            </p:cNvPr>
            <p:cNvSpPr/>
            <p:nvPr/>
          </p:nvSpPr>
          <p:spPr bwMode="auto">
            <a:xfrm rot="16200000">
              <a:off x="7959084" y="-444690"/>
              <a:ext cx="925989" cy="324684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1" name="グループ化 120">
            <a:extLst>
              <a:ext uri="{FF2B5EF4-FFF2-40B4-BE49-F238E27FC236}">
                <a16:creationId xmlns:a16="http://schemas.microsoft.com/office/drawing/2014/main" id="{75562B92-EDD6-4463-8419-B2BDA2AF29D5}"/>
              </a:ext>
            </a:extLst>
          </p:cNvPr>
          <p:cNvGrpSpPr/>
          <p:nvPr/>
        </p:nvGrpSpPr>
        <p:grpSpPr>
          <a:xfrm rot="5400000">
            <a:off x="8119572" y="2812905"/>
            <a:ext cx="1169658" cy="1625738"/>
            <a:chOff x="11080176" y="1168762"/>
            <a:chExt cx="1466124" cy="2037804"/>
          </a:xfrm>
        </p:grpSpPr>
        <p:sp>
          <p:nvSpPr>
            <p:cNvPr id="122" name="フリーフォーム: 図形 121">
              <a:extLst>
                <a:ext uri="{FF2B5EF4-FFF2-40B4-BE49-F238E27FC236}">
                  <a16:creationId xmlns:a16="http://schemas.microsoft.com/office/drawing/2014/main" id="{10AD6C32-ED4F-4CB1-8259-2F9427D43546}"/>
                </a:ext>
              </a:extLst>
            </p:cNvPr>
            <p:cNvSpPr/>
            <p:nvPr/>
          </p:nvSpPr>
          <p:spPr bwMode="auto">
            <a:xfrm rot="16200000">
              <a:off x="11442597" y="1559720"/>
              <a:ext cx="876347" cy="1331059"/>
            </a:xfrm>
            <a:custGeom>
              <a:avLst/>
              <a:gdLst>
                <a:gd name="connsiteX0" fmla="*/ 876347 w 876347"/>
                <a:gd name="connsiteY0" fmla="*/ 349760 h 1331059"/>
                <a:gd name="connsiteX1" fmla="*/ 876347 w 876347"/>
                <a:gd name="connsiteY1" fmla="*/ 492345 h 1331059"/>
                <a:gd name="connsiteX2" fmla="*/ 722141 w 876347"/>
                <a:gd name="connsiteY2" fmla="*/ 782371 h 1331059"/>
                <a:gd name="connsiteX3" fmla="*/ 684422 w 876347"/>
                <a:gd name="connsiteY3" fmla="*/ 802845 h 1331059"/>
                <a:gd name="connsiteX4" fmla="*/ 751220 w 876347"/>
                <a:gd name="connsiteY4" fmla="*/ 1331059 h 1331059"/>
                <a:gd name="connsiteX5" fmla="*/ 125130 w 876347"/>
                <a:gd name="connsiteY5" fmla="*/ 1331059 h 1331059"/>
                <a:gd name="connsiteX6" fmla="*/ 191928 w 876347"/>
                <a:gd name="connsiteY6" fmla="*/ 802846 h 1331059"/>
                <a:gd name="connsiteX7" fmla="*/ 154206 w 876347"/>
                <a:gd name="connsiteY7" fmla="*/ 782371 h 1331059"/>
                <a:gd name="connsiteX8" fmla="*/ 0 w 876347"/>
                <a:gd name="connsiteY8" fmla="*/ 492345 h 1331059"/>
                <a:gd name="connsiteX9" fmla="*/ 0 w 876347"/>
                <a:gd name="connsiteY9" fmla="*/ 349760 h 1331059"/>
                <a:gd name="connsiteX10" fmla="*/ 349760 w 876347"/>
                <a:gd name="connsiteY10" fmla="*/ 0 h 1331059"/>
                <a:gd name="connsiteX11" fmla="*/ 526587 w 876347"/>
                <a:gd name="connsiteY11" fmla="*/ 0 h 1331059"/>
                <a:gd name="connsiteX12" fmla="*/ 876347 w 876347"/>
                <a:gd name="connsiteY12" fmla="*/ 349760 h 13310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47" h="1331059">
                  <a:moveTo>
                    <a:pt x="876347" y="349760"/>
                  </a:moveTo>
                  <a:lnTo>
                    <a:pt x="876347" y="492345"/>
                  </a:lnTo>
                  <a:cubicBezTo>
                    <a:pt x="876347" y="613075"/>
                    <a:pt x="815178" y="719517"/>
                    <a:pt x="722141" y="782371"/>
                  </a:cubicBezTo>
                  <a:lnTo>
                    <a:pt x="684422" y="802845"/>
                  </a:lnTo>
                  <a:lnTo>
                    <a:pt x="751220" y="1331059"/>
                  </a:lnTo>
                  <a:lnTo>
                    <a:pt x="125130" y="1331059"/>
                  </a:lnTo>
                  <a:lnTo>
                    <a:pt x="191928" y="802846"/>
                  </a:lnTo>
                  <a:lnTo>
                    <a:pt x="154206" y="782371"/>
                  </a:lnTo>
                  <a:cubicBezTo>
                    <a:pt x="61169" y="719517"/>
                    <a:pt x="0" y="613074"/>
                    <a:pt x="0" y="492345"/>
                  </a:cubicBezTo>
                  <a:lnTo>
                    <a:pt x="0" y="349760"/>
                  </a:lnTo>
                  <a:cubicBezTo>
                    <a:pt x="0" y="156593"/>
                    <a:pt x="156593" y="0"/>
                    <a:pt x="349760" y="0"/>
                  </a:cubicBezTo>
                  <a:lnTo>
                    <a:pt x="526587" y="0"/>
                  </a:lnTo>
                  <a:cubicBezTo>
                    <a:pt x="719754" y="0"/>
                    <a:pt x="876347" y="156593"/>
                    <a:pt x="876347" y="34976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3" name="フリーフォーム: 図形 122">
              <a:extLst>
                <a:ext uri="{FF2B5EF4-FFF2-40B4-BE49-F238E27FC236}">
                  <a16:creationId xmlns:a16="http://schemas.microsoft.com/office/drawing/2014/main" id="{99620122-6708-4D81-B5B9-03ABBE87D216}"/>
                </a:ext>
              </a:extLst>
            </p:cNvPr>
            <p:cNvSpPr/>
            <p:nvPr/>
          </p:nvSpPr>
          <p:spPr bwMode="auto">
            <a:xfrm rot="16200000">
              <a:off x="11338060" y="1425698"/>
              <a:ext cx="414692" cy="660346"/>
            </a:xfrm>
            <a:custGeom>
              <a:avLst/>
              <a:gdLst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20508 w 341422"/>
                <a:gd name="connsiteY4" fmla="*/ 273734 h 498744"/>
                <a:gd name="connsiteX5" fmla="*/ 315983 w 341422"/>
                <a:gd name="connsiteY5" fmla="*/ 296989 h 498744"/>
                <a:gd name="connsiteX6" fmla="*/ 296727 w 341422"/>
                <a:gd name="connsiteY6" fmla="*/ 325987 h 498744"/>
                <a:gd name="connsiteX7" fmla="*/ 149643 w 341422"/>
                <a:gd name="connsiteY7" fmla="*/ 473070 h 498744"/>
                <a:gd name="connsiteX8" fmla="*/ 25673 w 341422"/>
                <a:gd name="connsiteY8" fmla="*/ 473070 h 498744"/>
                <a:gd name="connsiteX9" fmla="*/ 25674 w 341422"/>
                <a:gd name="connsiteY9" fmla="*/ 473070 h 498744"/>
                <a:gd name="connsiteX10" fmla="*/ 25674 w 341422"/>
                <a:gd name="connsiteY10" fmla="*/ 349100 h 498744"/>
                <a:gd name="connsiteX11" fmla="*/ 166102 w 341422"/>
                <a:gd name="connsiteY11" fmla="*/ 208672 h 498744"/>
                <a:gd name="connsiteX12" fmla="*/ 166102 w 341422"/>
                <a:gd name="connsiteY12" fmla="*/ 87660 h 498744"/>
                <a:gd name="connsiteX13" fmla="*/ 253762 w 341422"/>
                <a:gd name="connsiteY13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15983 w 341422"/>
                <a:gd name="connsiteY4" fmla="*/ 296989 h 498744"/>
                <a:gd name="connsiteX5" fmla="*/ 296727 w 341422"/>
                <a:gd name="connsiteY5" fmla="*/ 325987 h 498744"/>
                <a:gd name="connsiteX6" fmla="*/ 149643 w 341422"/>
                <a:gd name="connsiteY6" fmla="*/ 473070 h 498744"/>
                <a:gd name="connsiteX7" fmla="*/ 25673 w 341422"/>
                <a:gd name="connsiteY7" fmla="*/ 473070 h 498744"/>
                <a:gd name="connsiteX8" fmla="*/ 25674 w 341422"/>
                <a:gd name="connsiteY8" fmla="*/ 473070 h 498744"/>
                <a:gd name="connsiteX9" fmla="*/ 25674 w 341422"/>
                <a:gd name="connsiteY9" fmla="*/ 349100 h 498744"/>
                <a:gd name="connsiteX10" fmla="*/ 166102 w 341422"/>
                <a:gd name="connsiteY10" fmla="*/ 208672 h 498744"/>
                <a:gd name="connsiteX11" fmla="*/ 166102 w 341422"/>
                <a:gd name="connsiteY11" fmla="*/ 87660 h 498744"/>
                <a:gd name="connsiteX12" fmla="*/ 253762 w 341422"/>
                <a:gd name="connsiteY12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296727 w 341422"/>
                <a:gd name="connsiteY4" fmla="*/ 325987 h 498744"/>
                <a:gd name="connsiteX5" fmla="*/ 149643 w 341422"/>
                <a:gd name="connsiteY5" fmla="*/ 473070 h 498744"/>
                <a:gd name="connsiteX6" fmla="*/ 25673 w 341422"/>
                <a:gd name="connsiteY6" fmla="*/ 473070 h 498744"/>
                <a:gd name="connsiteX7" fmla="*/ 25674 w 341422"/>
                <a:gd name="connsiteY7" fmla="*/ 473070 h 498744"/>
                <a:gd name="connsiteX8" fmla="*/ 25674 w 341422"/>
                <a:gd name="connsiteY8" fmla="*/ 349100 h 498744"/>
                <a:gd name="connsiteX9" fmla="*/ 166102 w 341422"/>
                <a:gd name="connsiteY9" fmla="*/ 208672 h 498744"/>
                <a:gd name="connsiteX10" fmla="*/ 166102 w 341422"/>
                <a:gd name="connsiteY10" fmla="*/ 87660 h 498744"/>
                <a:gd name="connsiteX11" fmla="*/ 253762 w 341422"/>
                <a:gd name="connsiteY11" fmla="*/ 0 h 498744"/>
                <a:gd name="connsiteX0" fmla="*/ 253762 w 344731"/>
                <a:gd name="connsiteY0" fmla="*/ 0 h 498744"/>
                <a:gd name="connsiteX1" fmla="*/ 341422 w 344731"/>
                <a:gd name="connsiteY1" fmla="*/ 87660 h 498744"/>
                <a:gd name="connsiteX2" fmla="*/ 341421 w 344731"/>
                <a:gd name="connsiteY2" fmla="*/ 218812 h 498744"/>
                <a:gd name="connsiteX3" fmla="*/ 296727 w 344731"/>
                <a:gd name="connsiteY3" fmla="*/ 325987 h 498744"/>
                <a:gd name="connsiteX4" fmla="*/ 149643 w 344731"/>
                <a:gd name="connsiteY4" fmla="*/ 473070 h 498744"/>
                <a:gd name="connsiteX5" fmla="*/ 25673 w 344731"/>
                <a:gd name="connsiteY5" fmla="*/ 473070 h 498744"/>
                <a:gd name="connsiteX6" fmla="*/ 25674 w 344731"/>
                <a:gd name="connsiteY6" fmla="*/ 473070 h 498744"/>
                <a:gd name="connsiteX7" fmla="*/ 25674 w 344731"/>
                <a:gd name="connsiteY7" fmla="*/ 349100 h 498744"/>
                <a:gd name="connsiteX8" fmla="*/ 166102 w 344731"/>
                <a:gd name="connsiteY8" fmla="*/ 208672 h 498744"/>
                <a:gd name="connsiteX9" fmla="*/ 166102 w 344731"/>
                <a:gd name="connsiteY9" fmla="*/ 87660 h 498744"/>
                <a:gd name="connsiteX10" fmla="*/ 253762 w 344731"/>
                <a:gd name="connsiteY10" fmla="*/ 0 h 498744"/>
                <a:gd name="connsiteX0" fmla="*/ 25674 w 344731"/>
                <a:gd name="connsiteY0" fmla="*/ 473070 h 564510"/>
                <a:gd name="connsiteX1" fmla="*/ 25674 w 344731"/>
                <a:gd name="connsiteY1" fmla="*/ 349100 h 564510"/>
                <a:gd name="connsiteX2" fmla="*/ 166102 w 344731"/>
                <a:gd name="connsiteY2" fmla="*/ 208672 h 564510"/>
                <a:gd name="connsiteX3" fmla="*/ 166102 w 344731"/>
                <a:gd name="connsiteY3" fmla="*/ 87660 h 564510"/>
                <a:gd name="connsiteX4" fmla="*/ 253762 w 344731"/>
                <a:gd name="connsiteY4" fmla="*/ 0 h 564510"/>
                <a:gd name="connsiteX5" fmla="*/ 341422 w 344731"/>
                <a:gd name="connsiteY5" fmla="*/ 87660 h 564510"/>
                <a:gd name="connsiteX6" fmla="*/ 341421 w 344731"/>
                <a:gd name="connsiteY6" fmla="*/ 218812 h 564510"/>
                <a:gd name="connsiteX7" fmla="*/ 296727 w 344731"/>
                <a:gd name="connsiteY7" fmla="*/ 325987 h 564510"/>
                <a:gd name="connsiteX8" fmla="*/ 149643 w 344731"/>
                <a:gd name="connsiteY8" fmla="*/ 473070 h 564510"/>
                <a:gd name="connsiteX9" fmla="*/ 25673 w 344731"/>
                <a:gd name="connsiteY9" fmla="*/ 473070 h 564510"/>
                <a:gd name="connsiteX10" fmla="*/ 117114 w 344731"/>
                <a:gd name="connsiteY10" fmla="*/ 564510 h 564510"/>
                <a:gd name="connsiteX0" fmla="*/ 25674 w 344731"/>
                <a:gd name="connsiteY0" fmla="*/ 473070 h 498744"/>
                <a:gd name="connsiteX1" fmla="*/ 25674 w 344731"/>
                <a:gd name="connsiteY1" fmla="*/ 349100 h 498744"/>
                <a:gd name="connsiteX2" fmla="*/ 166102 w 344731"/>
                <a:gd name="connsiteY2" fmla="*/ 208672 h 498744"/>
                <a:gd name="connsiteX3" fmla="*/ 166102 w 344731"/>
                <a:gd name="connsiteY3" fmla="*/ 87660 h 498744"/>
                <a:gd name="connsiteX4" fmla="*/ 253762 w 344731"/>
                <a:gd name="connsiteY4" fmla="*/ 0 h 498744"/>
                <a:gd name="connsiteX5" fmla="*/ 341422 w 344731"/>
                <a:gd name="connsiteY5" fmla="*/ 87660 h 498744"/>
                <a:gd name="connsiteX6" fmla="*/ 341421 w 344731"/>
                <a:gd name="connsiteY6" fmla="*/ 218812 h 498744"/>
                <a:gd name="connsiteX7" fmla="*/ 296727 w 344731"/>
                <a:gd name="connsiteY7" fmla="*/ 325987 h 498744"/>
                <a:gd name="connsiteX8" fmla="*/ 149643 w 344731"/>
                <a:gd name="connsiteY8" fmla="*/ 473070 h 498744"/>
                <a:gd name="connsiteX9" fmla="*/ 25673 w 344731"/>
                <a:gd name="connsiteY9" fmla="*/ 473070 h 498744"/>
                <a:gd name="connsiteX0" fmla="*/ 25674 w 344731"/>
                <a:gd name="connsiteY0" fmla="*/ 473070 h 473070"/>
                <a:gd name="connsiteX1" fmla="*/ 25674 w 344731"/>
                <a:gd name="connsiteY1" fmla="*/ 349100 h 473070"/>
                <a:gd name="connsiteX2" fmla="*/ 166102 w 344731"/>
                <a:gd name="connsiteY2" fmla="*/ 208672 h 473070"/>
                <a:gd name="connsiteX3" fmla="*/ 166102 w 344731"/>
                <a:gd name="connsiteY3" fmla="*/ 87660 h 473070"/>
                <a:gd name="connsiteX4" fmla="*/ 253762 w 344731"/>
                <a:gd name="connsiteY4" fmla="*/ 0 h 473070"/>
                <a:gd name="connsiteX5" fmla="*/ 341422 w 344731"/>
                <a:gd name="connsiteY5" fmla="*/ 87660 h 473070"/>
                <a:gd name="connsiteX6" fmla="*/ 341421 w 344731"/>
                <a:gd name="connsiteY6" fmla="*/ 218812 h 473070"/>
                <a:gd name="connsiteX7" fmla="*/ 296727 w 344731"/>
                <a:gd name="connsiteY7" fmla="*/ 325987 h 473070"/>
                <a:gd name="connsiteX8" fmla="*/ 149643 w 344731"/>
                <a:gd name="connsiteY8" fmla="*/ 473070 h 473070"/>
                <a:gd name="connsiteX0" fmla="*/ 0 w 319057"/>
                <a:gd name="connsiteY0" fmla="*/ 349100 h 473070"/>
                <a:gd name="connsiteX1" fmla="*/ 140428 w 319057"/>
                <a:gd name="connsiteY1" fmla="*/ 208672 h 473070"/>
                <a:gd name="connsiteX2" fmla="*/ 140428 w 319057"/>
                <a:gd name="connsiteY2" fmla="*/ 87660 h 473070"/>
                <a:gd name="connsiteX3" fmla="*/ 228088 w 319057"/>
                <a:gd name="connsiteY3" fmla="*/ 0 h 473070"/>
                <a:gd name="connsiteX4" fmla="*/ 315748 w 319057"/>
                <a:gd name="connsiteY4" fmla="*/ 87660 h 473070"/>
                <a:gd name="connsiteX5" fmla="*/ 315747 w 319057"/>
                <a:gd name="connsiteY5" fmla="*/ 218812 h 473070"/>
                <a:gd name="connsiteX6" fmla="*/ 271053 w 319057"/>
                <a:gd name="connsiteY6" fmla="*/ 325987 h 473070"/>
                <a:gd name="connsiteX7" fmla="*/ 123969 w 319057"/>
                <a:gd name="connsiteY7" fmla="*/ 473070 h 473070"/>
                <a:gd name="connsiteX0" fmla="*/ 0 w 319057"/>
                <a:gd name="connsiteY0" fmla="*/ 349100 h 492120"/>
                <a:gd name="connsiteX1" fmla="*/ 140428 w 319057"/>
                <a:gd name="connsiteY1" fmla="*/ 208672 h 492120"/>
                <a:gd name="connsiteX2" fmla="*/ 140428 w 319057"/>
                <a:gd name="connsiteY2" fmla="*/ 87660 h 492120"/>
                <a:gd name="connsiteX3" fmla="*/ 228088 w 319057"/>
                <a:gd name="connsiteY3" fmla="*/ 0 h 492120"/>
                <a:gd name="connsiteX4" fmla="*/ 315748 w 319057"/>
                <a:gd name="connsiteY4" fmla="*/ 87660 h 492120"/>
                <a:gd name="connsiteX5" fmla="*/ 315747 w 319057"/>
                <a:gd name="connsiteY5" fmla="*/ 218812 h 492120"/>
                <a:gd name="connsiteX6" fmla="*/ 271053 w 319057"/>
                <a:gd name="connsiteY6" fmla="*/ 325987 h 492120"/>
                <a:gd name="connsiteX7" fmla="*/ 83488 w 319057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0150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9675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66818 w 285719"/>
                <a:gd name="connsiteY7" fmla="*/ 492120 h 492120"/>
                <a:gd name="connsiteX0" fmla="*/ 0 w 285719"/>
                <a:gd name="connsiteY0" fmla="*/ 299094 h 487358"/>
                <a:gd name="connsiteX1" fmla="*/ 107090 w 285719"/>
                <a:gd name="connsiteY1" fmla="*/ 208672 h 487358"/>
                <a:gd name="connsiteX2" fmla="*/ 107090 w 285719"/>
                <a:gd name="connsiteY2" fmla="*/ 87660 h 487358"/>
                <a:gd name="connsiteX3" fmla="*/ 194750 w 285719"/>
                <a:gd name="connsiteY3" fmla="*/ 0 h 487358"/>
                <a:gd name="connsiteX4" fmla="*/ 282410 w 285719"/>
                <a:gd name="connsiteY4" fmla="*/ 87660 h 487358"/>
                <a:gd name="connsiteX5" fmla="*/ 282409 w 285719"/>
                <a:gd name="connsiteY5" fmla="*/ 218812 h 487358"/>
                <a:gd name="connsiteX6" fmla="*/ 237715 w 285719"/>
                <a:gd name="connsiteY6" fmla="*/ 325987 h 487358"/>
                <a:gd name="connsiteX7" fmla="*/ 64437 w 285719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56" h="487358">
                  <a:moveTo>
                    <a:pt x="0" y="315763"/>
                  </a:moveTo>
                  <a:cubicBezTo>
                    <a:pt x="49190" y="251491"/>
                    <a:pt x="84093" y="225319"/>
                    <a:pt x="140427" y="208672"/>
                  </a:cubicBezTo>
                  <a:lnTo>
                    <a:pt x="140427" y="87660"/>
                  </a:lnTo>
                  <a:cubicBezTo>
                    <a:pt x="140427" y="39247"/>
                    <a:pt x="179674" y="0"/>
                    <a:pt x="228087" y="0"/>
                  </a:cubicBezTo>
                  <a:cubicBezTo>
                    <a:pt x="276500" y="0"/>
                    <a:pt x="315747" y="39247"/>
                    <a:pt x="315747" y="87660"/>
                  </a:cubicBezTo>
                  <a:cubicBezTo>
                    <a:pt x="315747" y="131377"/>
                    <a:pt x="323195" y="179091"/>
                    <a:pt x="315746" y="218812"/>
                  </a:cubicBezTo>
                  <a:cubicBezTo>
                    <a:pt x="308297" y="258533"/>
                    <a:pt x="307381" y="281229"/>
                    <a:pt x="271052" y="325987"/>
                  </a:cubicBezTo>
                  <a:cubicBezTo>
                    <a:pt x="234723" y="370745"/>
                    <a:pt x="146802" y="438330"/>
                    <a:pt x="97774" y="487358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4" name="四角形: 角を丸くする 123">
              <a:extLst>
                <a:ext uri="{FF2B5EF4-FFF2-40B4-BE49-F238E27FC236}">
                  <a16:creationId xmlns:a16="http://schemas.microsoft.com/office/drawing/2014/main" id="{CA48CE42-58E7-4BD0-8995-B86D9AFD1CD8}"/>
                </a:ext>
              </a:extLst>
            </p:cNvPr>
            <p:cNvSpPr/>
            <p:nvPr/>
          </p:nvSpPr>
          <p:spPr bwMode="auto">
            <a:xfrm>
              <a:off x="11356848" y="1168762"/>
              <a:ext cx="311589" cy="2037804"/>
            </a:xfrm>
            <a:prstGeom prst="roundRect">
              <a:avLst>
                <a:gd name="adj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25" name="四角形: 角を丸くする 124">
              <a:extLst>
                <a:ext uri="{FF2B5EF4-FFF2-40B4-BE49-F238E27FC236}">
                  <a16:creationId xmlns:a16="http://schemas.microsoft.com/office/drawing/2014/main" id="{D9BAEDB1-1895-483A-8956-0642864E4F53}"/>
                </a:ext>
              </a:extLst>
            </p:cNvPr>
            <p:cNvSpPr/>
            <p:nvPr/>
          </p:nvSpPr>
          <p:spPr bwMode="auto">
            <a:xfrm rot="16200000">
              <a:off x="11258216" y="2325924"/>
              <a:ext cx="197539" cy="477454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6" name="四角形: 角を丸くする 125">
              <a:extLst>
                <a:ext uri="{FF2B5EF4-FFF2-40B4-BE49-F238E27FC236}">
                  <a16:creationId xmlns:a16="http://schemas.microsoft.com/office/drawing/2014/main" id="{C6AC23A6-F16D-43EB-BF28-3C4FB424474B}"/>
                </a:ext>
              </a:extLst>
            </p:cNvPr>
            <p:cNvSpPr/>
            <p:nvPr/>
          </p:nvSpPr>
          <p:spPr bwMode="auto">
            <a:xfrm rot="16200000">
              <a:off x="11235145" y="2094654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7" name="四角形: 角を丸くする 126">
              <a:extLst>
                <a:ext uri="{FF2B5EF4-FFF2-40B4-BE49-F238E27FC236}">
                  <a16:creationId xmlns:a16="http://schemas.microsoft.com/office/drawing/2014/main" id="{50A0F074-C247-45B7-934E-FF6C15F768E9}"/>
                </a:ext>
              </a:extLst>
            </p:cNvPr>
            <p:cNvSpPr/>
            <p:nvPr/>
          </p:nvSpPr>
          <p:spPr bwMode="auto">
            <a:xfrm rot="16200000">
              <a:off x="11225936" y="1866783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四角形: 角を丸くする 127">
              <a:extLst>
                <a:ext uri="{FF2B5EF4-FFF2-40B4-BE49-F238E27FC236}">
                  <a16:creationId xmlns:a16="http://schemas.microsoft.com/office/drawing/2014/main" id="{DB002486-FF75-4C5C-BB89-2D6F743C9065}"/>
                </a:ext>
              </a:extLst>
            </p:cNvPr>
            <p:cNvSpPr/>
            <p:nvPr/>
          </p:nvSpPr>
          <p:spPr bwMode="auto">
            <a:xfrm rot="16200000">
              <a:off x="11225936" y="1641315"/>
              <a:ext cx="227870" cy="519389"/>
            </a:xfrm>
            <a:prstGeom prst="roundRect">
              <a:avLst>
                <a:gd name="adj" fmla="val 50000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29" name="グループ化 128">
            <a:extLst>
              <a:ext uri="{FF2B5EF4-FFF2-40B4-BE49-F238E27FC236}">
                <a16:creationId xmlns:a16="http://schemas.microsoft.com/office/drawing/2014/main" id="{12FB0846-97BC-44C0-A85A-5311F58202E5}"/>
              </a:ext>
            </a:extLst>
          </p:cNvPr>
          <p:cNvGrpSpPr/>
          <p:nvPr/>
        </p:nvGrpSpPr>
        <p:grpSpPr>
          <a:xfrm>
            <a:off x="4199170" y="4991100"/>
            <a:ext cx="1572858" cy="1311091"/>
            <a:chOff x="6658056" y="634538"/>
            <a:chExt cx="2158593" cy="1799343"/>
          </a:xfrm>
        </p:grpSpPr>
        <p:sp>
          <p:nvSpPr>
            <p:cNvPr id="130" name="フリーフォーム: 図形 129">
              <a:extLst>
                <a:ext uri="{FF2B5EF4-FFF2-40B4-BE49-F238E27FC236}">
                  <a16:creationId xmlns:a16="http://schemas.microsoft.com/office/drawing/2014/main" id="{DE5B362A-343B-4D7A-AD66-EE8478B03EA2}"/>
                </a:ext>
              </a:extLst>
            </p:cNvPr>
            <p:cNvSpPr/>
            <p:nvPr/>
          </p:nvSpPr>
          <p:spPr bwMode="auto">
            <a:xfrm>
              <a:off x="6658056" y="1502909"/>
              <a:ext cx="1828700" cy="930972"/>
            </a:xfrm>
            <a:custGeom>
              <a:avLst/>
              <a:gdLst>
                <a:gd name="connsiteX0" fmla="*/ 922662 w 1828700"/>
                <a:gd name="connsiteY0" fmla="*/ 37 h 930972"/>
                <a:gd name="connsiteX1" fmla="*/ 1381089 w 1828700"/>
                <a:gd name="connsiteY1" fmla="*/ 128098 h 930972"/>
                <a:gd name="connsiteX2" fmla="*/ 1828549 w 1828700"/>
                <a:gd name="connsiteY2" fmla="*/ 930972 h 930972"/>
                <a:gd name="connsiteX3" fmla="*/ 1612815 w 1828700"/>
                <a:gd name="connsiteY3" fmla="*/ 927049 h 930972"/>
                <a:gd name="connsiteX4" fmla="*/ 1270947 w 1828700"/>
                <a:gd name="connsiteY4" fmla="*/ 313638 h 930972"/>
                <a:gd name="connsiteX5" fmla="*/ 568732 w 1828700"/>
                <a:gd name="connsiteY5" fmla="*/ 307254 h 930972"/>
                <a:gd name="connsiteX6" fmla="*/ 215769 w 1828700"/>
                <a:gd name="connsiteY6" fmla="*/ 914349 h 930972"/>
                <a:gd name="connsiteX7" fmla="*/ 0 w 1828700"/>
                <a:gd name="connsiteY7" fmla="*/ 914349 h 930972"/>
                <a:gd name="connsiteX8" fmla="*/ 461982 w 1828700"/>
                <a:gd name="connsiteY8" fmla="*/ 119743 h 930972"/>
                <a:gd name="connsiteX9" fmla="*/ 922662 w 1828700"/>
                <a:gd name="connsiteY9" fmla="*/ 37 h 93097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828700" h="930972">
                  <a:moveTo>
                    <a:pt x="922662" y="37"/>
                  </a:moveTo>
                  <a:cubicBezTo>
                    <a:pt x="1081412" y="1480"/>
                    <a:pt x="1239787" y="44218"/>
                    <a:pt x="1381089" y="128098"/>
                  </a:cubicBezTo>
                  <a:cubicBezTo>
                    <a:pt x="1663692" y="295859"/>
                    <a:pt x="1834524" y="602380"/>
                    <a:pt x="1828549" y="930972"/>
                  </a:cubicBezTo>
                  <a:lnTo>
                    <a:pt x="1612815" y="927049"/>
                  </a:lnTo>
                  <a:cubicBezTo>
                    <a:pt x="1617380" y="675998"/>
                    <a:pt x="1486862" y="441810"/>
                    <a:pt x="1270947" y="313638"/>
                  </a:cubicBezTo>
                  <a:cubicBezTo>
                    <a:pt x="1055033" y="185466"/>
                    <a:pt x="786941" y="183028"/>
                    <a:pt x="568732" y="307254"/>
                  </a:cubicBezTo>
                  <a:cubicBezTo>
                    <a:pt x="350523" y="431480"/>
                    <a:pt x="215769" y="663256"/>
                    <a:pt x="215769" y="914349"/>
                  </a:cubicBezTo>
                  <a:lnTo>
                    <a:pt x="0" y="914349"/>
                  </a:lnTo>
                  <a:cubicBezTo>
                    <a:pt x="0" y="585703"/>
                    <a:pt x="176376" y="282338"/>
                    <a:pt x="461982" y="119743"/>
                  </a:cubicBezTo>
                  <a:cubicBezTo>
                    <a:pt x="604785" y="38445"/>
                    <a:pt x="763911" y="-1406"/>
                    <a:pt x="922662" y="37"/>
                  </a:cubicBezTo>
                  <a:close/>
                </a:path>
              </a:pathLst>
            </a:cu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131" name="フリーフォーム: 図形 130">
              <a:extLst>
                <a:ext uri="{FF2B5EF4-FFF2-40B4-BE49-F238E27FC236}">
                  <a16:creationId xmlns:a16="http://schemas.microsoft.com/office/drawing/2014/main" id="{72D918EA-FD5F-493B-86A2-3D5338B1FA10}"/>
                </a:ext>
              </a:extLst>
            </p:cNvPr>
            <p:cNvSpPr/>
            <p:nvPr/>
          </p:nvSpPr>
          <p:spPr bwMode="auto">
            <a:xfrm rot="10800000">
              <a:off x="7006031" y="634538"/>
              <a:ext cx="1083695" cy="1466124"/>
            </a:xfrm>
            <a:custGeom>
              <a:avLst/>
              <a:gdLst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416766 h 1466124"/>
                <a:gd name="connsiteX25" fmla="*/ 2 w 1083695"/>
                <a:gd name="connsiteY25" fmla="*/ 136852 h 1466124"/>
                <a:gd name="connsiteX26" fmla="*/ 98772 w 1083695"/>
                <a:gd name="connsiteY26" fmla="*/ 38082 h 1466124"/>
                <a:gd name="connsiteX27" fmla="*/ 189780 w 1083695"/>
                <a:gd name="connsiteY27" fmla="*/ 98406 h 1466124"/>
                <a:gd name="connsiteX28" fmla="*/ 195139 w 1083695"/>
                <a:gd name="connsiteY28" fmla="*/ 124949 h 1466124"/>
                <a:gd name="connsiteX29" fmla="*/ 195139 w 1083695"/>
                <a:gd name="connsiteY29" fmla="*/ 123144 h 1466124"/>
                <a:gd name="connsiteX30" fmla="*/ 309074 w 1083695"/>
                <a:gd name="connsiteY30" fmla="*/ 9209 h 1466124"/>
                <a:gd name="connsiteX31" fmla="*/ 423009 w 1083695"/>
                <a:gd name="connsiteY31" fmla="*/ 123144 h 1466124"/>
                <a:gd name="connsiteX32" fmla="*/ 423009 w 1083695"/>
                <a:gd name="connsiteY32" fmla="*/ 135065 h 1466124"/>
                <a:gd name="connsiteX33" fmla="*/ 423010 w 1083695"/>
                <a:gd name="connsiteY33" fmla="*/ 135065 h 1466124"/>
                <a:gd name="connsiteX34" fmla="*/ 423010 w 1083695"/>
                <a:gd name="connsiteY34" fmla="*/ 113935 h 1466124"/>
                <a:gd name="connsiteX35" fmla="*/ 536945 w 1083695"/>
                <a:gd name="connsiteY35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136852 h 1466124"/>
                <a:gd name="connsiteX25" fmla="*/ 98772 w 1083695"/>
                <a:gd name="connsiteY25" fmla="*/ 38082 h 1466124"/>
                <a:gd name="connsiteX26" fmla="*/ 189780 w 1083695"/>
                <a:gd name="connsiteY26" fmla="*/ 98406 h 1466124"/>
                <a:gd name="connsiteX27" fmla="*/ 195139 w 1083695"/>
                <a:gd name="connsiteY27" fmla="*/ 124949 h 1466124"/>
                <a:gd name="connsiteX28" fmla="*/ 195139 w 1083695"/>
                <a:gd name="connsiteY28" fmla="*/ 123144 h 1466124"/>
                <a:gd name="connsiteX29" fmla="*/ 309074 w 1083695"/>
                <a:gd name="connsiteY29" fmla="*/ 9209 h 1466124"/>
                <a:gd name="connsiteX30" fmla="*/ 423009 w 1083695"/>
                <a:gd name="connsiteY30" fmla="*/ 123144 h 1466124"/>
                <a:gd name="connsiteX31" fmla="*/ 423009 w 1083695"/>
                <a:gd name="connsiteY31" fmla="*/ 135065 h 1466124"/>
                <a:gd name="connsiteX32" fmla="*/ 423010 w 1083695"/>
                <a:gd name="connsiteY32" fmla="*/ 135065 h 1466124"/>
                <a:gd name="connsiteX33" fmla="*/ 423010 w 1083695"/>
                <a:gd name="connsiteY33" fmla="*/ 113935 h 1466124"/>
                <a:gd name="connsiteX34" fmla="*/ 536945 w 1083695"/>
                <a:gd name="connsiteY34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2 w 1083695"/>
                <a:gd name="connsiteY23" fmla="*/ 136852 h 1466124"/>
                <a:gd name="connsiteX24" fmla="*/ 98772 w 1083695"/>
                <a:gd name="connsiteY24" fmla="*/ 38082 h 1466124"/>
                <a:gd name="connsiteX25" fmla="*/ 189780 w 1083695"/>
                <a:gd name="connsiteY25" fmla="*/ 98406 h 1466124"/>
                <a:gd name="connsiteX26" fmla="*/ 195139 w 1083695"/>
                <a:gd name="connsiteY26" fmla="*/ 124949 h 1466124"/>
                <a:gd name="connsiteX27" fmla="*/ 195139 w 1083695"/>
                <a:gd name="connsiteY27" fmla="*/ 123144 h 1466124"/>
                <a:gd name="connsiteX28" fmla="*/ 309074 w 1083695"/>
                <a:gd name="connsiteY28" fmla="*/ 9209 h 1466124"/>
                <a:gd name="connsiteX29" fmla="*/ 423009 w 1083695"/>
                <a:gd name="connsiteY29" fmla="*/ 123144 h 1466124"/>
                <a:gd name="connsiteX30" fmla="*/ 423009 w 1083695"/>
                <a:gd name="connsiteY30" fmla="*/ 135065 h 1466124"/>
                <a:gd name="connsiteX31" fmla="*/ 423010 w 1083695"/>
                <a:gd name="connsiteY31" fmla="*/ 135065 h 1466124"/>
                <a:gd name="connsiteX32" fmla="*/ 423010 w 1083695"/>
                <a:gd name="connsiteY32" fmla="*/ 113935 h 1466124"/>
                <a:gd name="connsiteX33" fmla="*/ 536945 w 1083695"/>
                <a:gd name="connsiteY33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2 w 1083695"/>
                <a:gd name="connsiteY22" fmla="*/ 136852 h 1466124"/>
                <a:gd name="connsiteX23" fmla="*/ 98772 w 1083695"/>
                <a:gd name="connsiteY23" fmla="*/ 38082 h 1466124"/>
                <a:gd name="connsiteX24" fmla="*/ 189780 w 1083695"/>
                <a:gd name="connsiteY24" fmla="*/ 98406 h 1466124"/>
                <a:gd name="connsiteX25" fmla="*/ 195139 w 1083695"/>
                <a:gd name="connsiteY25" fmla="*/ 124949 h 1466124"/>
                <a:gd name="connsiteX26" fmla="*/ 195139 w 1083695"/>
                <a:gd name="connsiteY26" fmla="*/ 123144 h 1466124"/>
                <a:gd name="connsiteX27" fmla="*/ 309074 w 1083695"/>
                <a:gd name="connsiteY27" fmla="*/ 9209 h 1466124"/>
                <a:gd name="connsiteX28" fmla="*/ 423009 w 1083695"/>
                <a:gd name="connsiteY28" fmla="*/ 123144 h 1466124"/>
                <a:gd name="connsiteX29" fmla="*/ 423009 w 1083695"/>
                <a:gd name="connsiteY29" fmla="*/ 135065 h 1466124"/>
                <a:gd name="connsiteX30" fmla="*/ 423010 w 1083695"/>
                <a:gd name="connsiteY30" fmla="*/ 135065 h 1466124"/>
                <a:gd name="connsiteX31" fmla="*/ 423010 w 1083695"/>
                <a:gd name="connsiteY31" fmla="*/ 113935 h 1466124"/>
                <a:gd name="connsiteX32" fmla="*/ 536945 w 1083695"/>
                <a:gd name="connsiteY32" fmla="*/ 0 h 14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83695" h="1466124">
                  <a:moveTo>
                    <a:pt x="536945" y="0"/>
                  </a:moveTo>
                  <a:cubicBezTo>
                    <a:pt x="584139" y="0"/>
                    <a:pt x="624630" y="28693"/>
                    <a:pt x="641926" y="69586"/>
                  </a:cubicBezTo>
                  <a:lnTo>
                    <a:pt x="649679" y="107986"/>
                  </a:lnTo>
                  <a:lnTo>
                    <a:pt x="657432" y="69586"/>
                  </a:lnTo>
                  <a:cubicBezTo>
                    <a:pt x="674728" y="28693"/>
                    <a:pt x="715219" y="0"/>
                    <a:pt x="762413" y="0"/>
                  </a:cubicBezTo>
                  <a:cubicBezTo>
                    <a:pt x="825338" y="0"/>
                    <a:pt x="876348" y="51010"/>
                    <a:pt x="876348" y="113935"/>
                  </a:cubicBezTo>
                  <a:lnTo>
                    <a:pt x="876348" y="228680"/>
                  </a:lnTo>
                  <a:lnTo>
                    <a:pt x="884893" y="215468"/>
                  </a:lnTo>
                  <a:cubicBezTo>
                    <a:pt x="905511" y="193974"/>
                    <a:pt x="933995" y="180679"/>
                    <a:pt x="965457" y="180679"/>
                  </a:cubicBezTo>
                  <a:cubicBezTo>
                    <a:pt x="1028382" y="180679"/>
                    <a:pt x="1079393" y="233857"/>
                    <a:pt x="1079393" y="299454"/>
                  </a:cubicBezTo>
                  <a:cubicBezTo>
                    <a:pt x="1079393" y="358688"/>
                    <a:pt x="1089074" y="423339"/>
                    <a:pt x="1079392" y="477159"/>
                  </a:cubicBezTo>
                  <a:cubicBezTo>
                    <a:pt x="1069710" y="530979"/>
                    <a:pt x="1068519" y="561731"/>
                    <a:pt x="1021301" y="622375"/>
                  </a:cubicBezTo>
                  <a:cubicBezTo>
                    <a:pt x="985887" y="667859"/>
                    <a:pt x="912753" y="730741"/>
                    <a:pt x="851517" y="787364"/>
                  </a:cubicBezTo>
                  <a:lnTo>
                    <a:pt x="811212" y="826380"/>
                  </a:lnTo>
                  <a:lnTo>
                    <a:pt x="785486" y="862581"/>
                  </a:lnTo>
                  <a:cubicBezTo>
                    <a:pt x="766668" y="883285"/>
                    <a:pt x="745400" y="901723"/>
                    <a:pt x="722141" y="917436"/>
                  </a:cubicBezTo>
                  <a:lnTo>
                    <a:pt x="684422" y="937910"/>
                  </a:lnTo>
                  <a:lnTo>
                    <a:pt x="751220" y="1466124"/>
                  </a:lnTo>
                  <a:lnTo>
                    <a:pt x="125130" y="1466124"/>
                  </a:lnTo>
                  <a:lnTo>
                    <a:pt x="191928" y="937911"/>
                  </a:lnTo>
                  <a:lnTo>
                    <a:pt x="154206" y="917436"/>
                  </a:lnTo>
                  <a:cubicBezTo>
                    <a:pt x="61169" y="854582"/>
                    <a:pt x="0" y="748139"/>
                    <a:pt x="0" y="627410"/>
                  </a:cubicBezTo>
                  <a:cubicBezTo>
                    <a:pt x="1" y="463891"/>
                    <a:pt x="1" y="300371"/>
                    <a:pt x="2" y="136852"/>
                  </a:cubicBezTo>
                  <a:cubicBezTo>
                    <a:pt x="2" y="82303"/>
                    <a:pt x="44223" y="38082"/>
                    <a:pt x="98772" y="38082"/>
                  </a:cubicBezTo>
                  <a:cubicBezTo>
                    <a:pt x="139684" y="38082"/>
                    <a:pt x="174786" y="62956"/>
                    <a:pt x="189780" y="98406"/>
                  </a:cubicBezTo>
                  <a:lnTo>
                    <a:pt x="195139" y="124949"/>
                  </a:lnTo>
                  <a:lnTo>
                    <a:pt x="195139" y="123144"/>
                  </a:lnTo>
                  <a:cubicBezTo>
                    <a:pt x="195139" y="60219"/>
                    <a:pt x="246149" y="9209"/>
                    <a:pt x="309074" y="9209"/>
                  </a:cubicBezTo>
                  <a:cubicBezTo>
                    <a:pt x="371999" y="9209"/>
                    <a:pt x="423009" y="60219"/>
                    <a:pt x="423009" y="123144"/>
                  </a:cubicBezTo>
                  <a:lnTo>
                    <a:pt x="423009" y="135065"/>
                  </a:lnTo>
                  <a:lnTo>
                    <a:pt x="423010" y="135065"/>
                  </a:lnTo>
                  <a:lnTo>
                    <a:pt x="423010" y="113935"/>
                  </a:lnTo>
                  <a:cubicBezTo>
                    <a:pt x="423010" y="51010"/>
                    <a:pt x="474020" y="0"/>
                    <a:pt x="53694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2" name="矢印: 左 131">
              <a:extLst>
                <a:ext uri="{FF2B5EF4-FFF2-40B4-BE49-F238E27FC236}">
                  <a16:creationId xmlns:a16="http://schemas.microsoft.com/office/drawing/2014/main" id="{139CB899-41A2-4720-8428-799EA5ABD20E}"/>
                </a:ext>
              </a:extLst>
            </p:cNvPr>
            <p:cNvSpPr/>
            <p:nvPr/>
          </p:nvSpPr>
          <p:spPr bwMode="auto">
            <a:xfrm rot="16200000">
              <a:off x="8191313" y="1340567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1" name="グループ化 170">
            <a:extLst>
              <a:ext uri="{FF2B5EF4-FFF2-40B4-BE49-F238E27FC236}">
                <a16:creationId xmlns:a16="http://schemas.microsoft.com/office/drawing/2014/main" id="{149BC80B-7774-4FCF-8454-E19C7688B304}"/>
              </a:ext>
            </a:extLst>
          </p:cNvPr>
          <p:cNvGrpSpPr/>
          <p:nvPr/>
        </p:nvGrpSpPr>
        <p:grpSpPr>
          <a:xfrm>
            <a:off x="444137" y="964265"/>
            <a:ext cx="1546168" cy="1436372"/>
            <a:chOff x="444137" y="964265"/>
            <a:chExt cx="1546168" cy="1436372"/>
          </a:xfrm>
        </p:grpSpPr>
        <p:grpSp>
          <p:nvGrpSpPr>
            <p:cNvPr id="137" name="グループ化 136">
              <a:extLst>
                <a:ext uri="{FF2B5EF4-FFF2-40B4-BE49-F238E27FC236}">
                  <a16:creationId xmlns:a16="http://schemas.microsoft.com/office/drawing/2014/main" id="{C027B3E9-0BCB-443F-A747-CC99103E40A8}"/>
                </a:ext>
              </a:extLst>
            </p:cNvPr>
            <p:cNvGrpSpPr/>
            <p:nvPr/>
          </p:nvGrpSpPr>
          <p:grpSpPr>
            <a:xfrm>
              <a:off x="444137" y="964265"/>
              <a:ext cx="1546168" cy="1231507"/>
              <a:chOff x="4223797" y="2950772"/>
              <a:chExt cx="1081870" cy="793468"/>
            </a:xfrm>
          </p:grpSpPr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C6A476FF-7397-4688-84BB-CDD5253A0502}"/>
                  </a:ext>
                </a:extLst>
              </p:cNvPr>
              <p:cNvSpPr/>
              <p:nvPr/>
            </p:nvSpPr>
            <p:spPr bwMode="auto">
              <a:xfrm>
                <a:off x="4223797" y="2950772"/>
                <a:ext cx="1081870" cy="793468"/>
              </a:xfrm>
              <a:prstGeom prst="roundRect">
                <a:avLst>
                  <a:gd name="adj" fmla="val 6636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75C82069-2CFE-4AB4-9D4D-EF5440E7679E}"/>
                  </a:ext>
                </a:extLst>
              </p:cNvPr>
              <p:cNvSpPr/>
              <p:nvPr/>
            </p:nvSpPr>
            <p:spPr bwMode="auto">
              <a:xfrm>
                <a:off x="4288818" y="3011643"/>
                <a:ext cx="951829" cy="671729"/>
              </a:xfrm>
              <a:prstGeom prst="roundRect">
                <a:avLst>
                  <a:gd name="adj" fmla="val 0"/>
                </a:avLst>
              </a:prstGeom>
              <a:solidFill>
                <a:srgbClr val="CCCC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1" name="フリーフォーム: 図形 140">
              <a:extLst>
                <a:ext uri="{FF2B5EF4-FFF2-40B4-BE49-F238E27FC236}">
                  <a16:creationId xmlns:a16="http://schemas.microsoft.com/office/drawing/2014/main" id="{FA82B633-3865-4802-AB52-1FD26A0BDAFD}"/>
                </a:ext>
              </a:extLst>
            </p:cNvPr>
            <p:cNvSpPr/>
            <p:nvPr/>
          </p:nvSpPr>
          <p:spPr bwMode="auto">
            <a:xfrm>
              <a:off x="897064" y="1110947"/>
              <a:ext cx="706779" cy="1289690"/>
            </a:xfrm>
            <a:custGeom>
              <a:avLst/>
              <a:gdLst>
                <a:gd name="connsiteX0" fmla="*/ 1114227 w 1114899"/>
                <a:gd name="connsiteY0" fmla="*/ 913006 h 2034404"/>
                <a:gd name="connsiteX1" fmla="*/ 1110596 w 1114899"/>
                <a:gd name="connsiteY1" fmla="*/ 999828 h 2034404"/>
                <a:gd name="connsiteX2" fmla="*/ 1052505 w 1114899"/>
                <a:gd name="connsiteY2" fmla="*/ 1145045 h 2034404"/>
                <a:gd name="connsiteX3" fmla="*/ 882721 w 1114899"/>
                <a:gd name="connsiteY3" fmla="*/ 1310034 h 2034404"/>
                <a:gd name="connsiteX4" fmla="*/ 836317 w 1114899"/>
                <a:gd name="connsiteY4" fmla="*/ 1354955 h 2034404"/>
                <a:gd name="connsiteX5" fmla="*/ 816615 w 1114899"/>
                <a:gd name="connsiteY5" fmla="*/ 1391253 h 2034404"/>
                <a:gd name="connsiteX6" fmla="*/ 693304 w 1114899"/>
                <a:gd name="connsiteY6" fmla="*/ 1503245 h 2034404"/>
                <a:gd name="connsiteX7" fmla="*/ 684489 w 1114899"/>
                <a:gd name="connsiteY7" fmla="*/ 1506713 h 2034404"/>
                <a:gd name="connsiteX8" fmla="*/ 751222 w 1114899"/>
                <a:gd name="connsiteY8" fmla="*/ 2034404 h 2034404"/>
                <a:gd name="connsiteX9" fmla="*/ 125131 w 1114899"/>
                <a:gd name="connsiteY9" fmla="*/ 2034404 h 2034404"/>
                <a:gd name="connsiteX10" fmla="*/ 191928 w 1114899"/>
                <a:gd name="connsiteY10" fmla="*/ 1506199 h 2034404"/>
                <a:gd name="connsiteX11" fmla="*/ 154207 w 1114899"/>
                <a:gd name="connsiteY11" fmla="*/ 1485725 h 2034404"/>
                <a:gd name="connsiteX12" fmla="*/ 1 w 1114899"/>
                <a:gd name="connsiteY12" fmla="*/ 1195698 h 2034404"/>
                <a:gd name="connsiteX13" fmla="*/ 1 w 1114899"/>
                <a:gd name="connsiteY13" fmla="*/ 1079692 h 2034404"/>
                <a:gd name="connsiteX14" fmla="*/ 0 w 1114899"/>
                <a:gd name="connsiteY14" fmla="*/ 1079687 h 2034404"/>
                <a:gd name="connsiteX15" fmla="*/ 0 w 1114899"/>
                <a:gd name="connsiteY15" fmla="*/ 420882 h 2034404"/>
                <a:gd name="connsiteX16" fmla="*/ 77983 w 1114899"/>
                <a:gd name="connsiteY16" fmla="*/ 342899 h 2034404"/>
                <a:gd name="connsiteX17" fmla="*/ 155966 w 1114899"/>
                <a:gd name="connsiteY17" fmla="*/ 420882 h 2034404"/>
                <a:gd name="connsiteX18" fmla="*/ 155966 w 1114899"/>
                <a:gd name="connsiteY18" fmla="*/ 762131 h 2034404"/>
                <a:gd name="connsiteX19" fmla="*/ 201973 w 1114899"/>
                <a:gd name="connsiteY19" fmla="*/ 737159 h 2034404"/>
                <a:gd name="connsiteX20" fmla="*/ 201973 w 1114899"/>
                <a:gd name="connsiteY20" fmla="*/ 232935 h 2034404"/>
                <a:gd name="connsiteX21" fmla="*/ 299838 w 1114899"/>
                <a:gd name="connsiteY21" fmla="*/ 135070 h 2034404"/>
                <a:gd name="connsiteX22" fmla="*/ 397703 w 1114899"/>
                <a:gd name="connsiteY22" fmla="*/ 232935 h 2034404"/>
                <a:gd name="connsiteX23" fmla="*/ 397703 w 1114899"/>
                <a:gd name="connsiteY23" fmla="*/ 703352 h 2034404"/>
                <a:gd name="connsiteX24" fmla="*/ 440098 w 1114899"/>
                <a:gd name="connsiteY24" fmla="*/ 703352 h 2034404"/>
                <a:gd name="connsiteX25" fmla="*/ 440098 w 1114899"/>
                <a:gd name="connsiteY25" fmla="*/ 97865 h 2034404"/>
                <a:gd name="connsiteX26" fmla="*/ 537963 w 1114899"/>
                <a:gd name="connsiteY26" fmla="*/ 0 h 2034404"/>
                <a:gd name="connsiteX27" fmla="*/ 635828 w 1114899"/>
                <a:gd name="connsiteY27" fmla="*/ 97865 h 2034404"/>
                <a:gd name="connsiteX28" fmla="*/ 635828 w 1114899"/>
                <a:gd name="connsiteY28" fmla="*/ 721599 h 2034404"/>
                <a:gd name="connsiteX29" fmla="*/ 646847 w 1114899"/>
                <a:gd name="connsiteY29" fmla="*/ 724575 h 2034404"/>
                <a:gd name="connsiteX30" fmla="*/ 671873 w 1114899"/>
                <a:gd name="connsiteY30" fmla="*/ 737566 h 2034404"/>
                <a:gd name="connsiteX31" fmla="*/ 671873 w 1114899"/>
                <a:gd name="connsiteY31" fmla="*/ 232935 h 2034404"/>
                <a:gd name="connsiteX32" fmla="*/ 769739 w 1114899"/>
                <a:gd name="connsiteY32" fmla="*/ 135070 h 2034404"/>
                <a:gd name="connsiteX33" fmla="*/ 867604 w 1114899"/>
                <a:gd name="connsiteY33" fmla="*/ 232935 h 2034404"/>
                <a:gd name="connsiteX34" fmla="*/ 867604 w 1114899"/>
                <a:gd name="connsiteY34" fmla="*/ 977863 h 2034404"/>
                <a:gd name="connsiteX35" fmla="*/ 869243 w 1114899"/>
                <a:gd name="connsiteY35" fmla="*/ 982624 h 2034404"/>
                <a:gd name="connsiteX36" fmla="*/ 870096 w 1114899"/>
                <a:gd name="connsiteY36" fmla="*/ 991084 h 2034404"/>
                <a:gd name="connsiteX37" fmla="*/ 882726 w 1114899"/>
                <a:gd name="connsiteY37" fmla="*/ 986089 h 2034404"/>
                <a:gd name="connsiteX38" fmla="*/ 882726 w 1114899"/>
                <a:gd name="connsiteY38" fmla="*/ 822123 h 2034404"/>
                <a:gd name="connsiteX39" fmla="*/ 996662 w 1114899"/>
                <a:gd name="connsiteY39" fmla="*/ 703348 h 2034404"/>
                <a:gd name="connsiteX40" fmla="*/ 1110597 w 1114899"/>
                <a:gd name="connsiteY40" fmla="*/ 822123 h 2034404"/>
                <a:gd name="connsiteX41" fmla="*/ 1114227 w 1114899"/>
                <a:gd name="connsiteY41" fmla="*/ 913006 h 20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14899" h="2034404">
                  <a:moveTo>
                    <a:pt x="1114227" y="913006"/>
                  </a:moveTo>
                  <a:cubicBezTo>
                    <a:pt x="1115437" y="943301"/>
                    <a:pt x="1115437" y="972918"/>
                    <a:pt x="1110596" y="999828"/>
                  </a:cubicBezTo>
                  <a:cubicBezTo>
                    <a:pt x="1100914" y="1053648"/>
                    <a:pt x="1099724" y="1084400"/>
                    <a:pt x="1052505" y="1145045"/>
                  </a:cubicBezTo>
                  <a:cubicBezTo>
                    <a:pt x="1017091" y="1190529"/>
                    <a:pt x="943958" y="1253411"/>
                    <a:pt x="882721" y="1310034"/>
                  </a:cubicBezTo>
                  <a:lnTo>
                    <a:pt x="836317" y="1354955"/>
                  </a:lnTo>
                  <a:lnTo>
                    <a:pt x="816615" y="1391253"/>
                  </a:lnTo>
                  <a:cubicBezTo>
                    <a:pt x="785188" y="1437771"/>
                    <a:pt x="742864" y="1476323"/>
                    <a:pt x="693304" y="1503245"/>
                  </a:cubicBezTo>
                  <a:lnTo>
                    <a:pt x="684489" y="1506713"/>
                  </a:lnTo>
                  <a:lnTo>
                    <a:pt x="751222" y="2034404"/>
                  </a:lnTo>
                  <a:lnTo>
                    <a:pt x="125131" y="2034404"/>
                  </a:lnTo>
                  <a:lnTo>
                    <a:pt x="191928" y="1506199"/>
                  </a:lnTo>
                  <a:lnTo>
                    <a:pt x="154207" y="1485725"/>
                  </a:lnTo>
                  <a:cubicBezTo>
                    <a:pt x="61170" y="1422871"/>
                    <a:pt x="1" y="1316428"/>
                    <a:pt x="1" y="1195698"/>
                  </a:cubicBezTo>
                  <a:lnTo>
                    <a:pt x="1" y="1079692"/>
                  </a:lnTo>
                  <a:lnTo>
                    <a:pt x="0" y="1079687"/>
                  </a:lnTo>
                  <a:lnTo>
                    <a:pt x="0" y="420882"/>
                  </a:lnTo>
                  <a:cubicBezTo>
                    <a:pt x="0" y="377813"/>
                    <a:pt x="34914" y="342899"/>
                    <a:pt x="77983" y="342899"/>
                  </a:cubicBezTo>
                  <a:cubicBezTo>
                    <a:pt x="121052" y="342899"/>
                    <a:pt x="155966" y="377813"/>
                    <a:pt x="155966" y="420882"/>
                  </a:cubicBezTo>
                  <a:lnTo>
                    <a:pt x="155966" y="762131"/>
                  </a:lnTo>
                  <a:lnTo>
                    <a:pt x="201973" y="737159"/>
                  </a:lnTo>
                  <a:lnTo>
                    <a:pt x="201973" y="232935"/>
                  </a:lnTo>
                  <a:cubicBezTo>
                    <a:pt x="201973" y="178886"/>
                    <a:pt x="245789" y="135070"/>
                    <a:pt x="299838" y="135070"/>
                  </a:cubicBezTo>
                  <a:cubicBezTo>
                    <a:pt x="353887" y="135070"/>
                    <a:pt x="397703" y="178886"/>
                    <a:pt x="397703" y="232935"/>
                  </a:cubicBezTo>
                  <a:lnTo>
                    <a:pt x="397703" y="703352"/>
                  </a:lnTo>
                  <a:lnTo>
                    <a:pt x="440098" y="703352"/>
                  </a:lnTo>
                  <a:lnTo>
                    <a:pt x="440098" y="97865"/>
                  </a:lnTo>
                  <a:cubicBezTo>
                    <a:pt x="440098" y="43816"/>
                    <a:pt x="483914" y="0"/>
                    <a:pt x="537963" y="0"/>
                  </a:cubicBezTo>
                  <a:cubicBezTo>
                    <a:pt x="592012" y="0"/>
                    <a:pt x="635828" y="43816"/>
                    <a:pt x="635828" y="97865"/>
                  </a:cubicBezTo>
                  <a:lnTo>
                    <a:pt x="635828" y="721599"/>
                  </a:lnTo>
                  <a:lnTo>
                    <a:pt x="646847" y="724575"/>
                  </a:lnTo>
                  <a:lnTo>
                    <a:pt x="671873" y="737566"/>
                  </a:lnTo>
                  <a:lnTo>
                    <a:pt x="671873" y="232935"/>
                  </a:lnTo>
                  <a:cubicBezTo>
                    <a:pt x="671873" y="178886"/>
                    <a:pt x="715690" y="135070"/>
                    <a:pt x="769739" y="135070"/>
                  </a:cubicBezTo>
                  <a:cubicBezTo>
                    <a:pt x="823788" y="135070"/>
                    <a:pt x="867604" y="178886"/>
                    <a:pt x="867604" y="232935"/>
                  </a:cubicBezTo>
                  <a:lnTo>
                    <a:pt x="867604" y="977863"/>
                  </a:lnTo>
                  <a:lnTo>
                    <a:pt x="869243" y="982624"/>
                  </a:lnTo>
                  <a:lnTo>
                    <a:pt x="870096" y="991084"/>
                  </a:lnTo>
                  <a:lnTo>
                    <a:pt x="882726" y="986089"/>
                  </a:lnTo>
                  <a:lnTo>
                    <a:pt x="882726" y="822123"/>
                  </a:lnTo>
                  <a:cubicBezTo>
                    <a:pt x="882726" y="756526"/>
                    <a:pt x="933737" y="703348"/>
                    <a:pt x="996662" y="703348"/>
                  </a:cubicBezTo>
                  <a:cubicBezTo>
                    <a:pt x="1059586" y="703348"/>
                    <a:pt x="1110597" y="756526"/>
                    <a:pt x="1110597" y="822123"/>
                  </a:cubicBezTo>
                  <a:cubicBezTo>
                    <a:pt x="1110597" y="851741"/>
                    <a:pt x="1113017" y="882712"/>
                    <a:pt x="1114227" y="913006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FCB095A1-D269-4F10-BF88-C3DEFA95C50B}"/>
              </a:ext>
            </a:extLst>
          </p:cNvPr>
          <p:cNvGrpSpPr/>
          <p:nvPr/>
        </p:nvGrpSpPr>
        <p:grpSpPr>
          <a:xfrm>
            <a:off x="2294170" y="838613"/>
            <a:ext cx="1572858" cy="1611198"/>
            <a:chOff x="2294170" y="838613"/>
            <a:chExt cx="1572858" cy="1611198"/>
          </a:xfrm>
        </p:grpSpPr>
        <p:grpSp>
          <p:nvGrpSpPr>
            <p:cNvPr id="146" name="グループ化 145">
              <a:extLst>
                <a:ext uri="{FF2B5EF4-FFF2-40B4-BE49-F238E27FC236}">
                  <a16:creationId xmlns:a16="http://schemas.microsoft.com/office/drawing/2014/main" id="{057B9B9D-7528-4D25-9DEE-3406EF489302}"/>
                </a:ext>
              </a:extLst>
            </p:cNvPr>
            <p:cNvGrpSpPr/>
            <p:nvPr/>
          </p:nvGrpSpPr>
          <p:grpSpPr>
            <a:xfrm rot="16200000">
              <a:off x="2369217" y="1138423"/>
              <a:ext cx="1326658" cy="727038"/>
              <a:chOff x="1924785" y="5226405"/>
              <a:chExt cx="2034403" cy="1114898"/>
            </a:xfrm>
          </p:grpSpPr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235212F0-13E5-419C-9271-A7B3A16DD997}"/>
                  </a:ext>
                </a:extLst>
              </p:cNvPr>
              <p:cNvSpPr/>
              <p:nvPr/>
            </p:nvSpPr>
            <p:spPr bwMode="auto">
              <a:xfrm rot="16200000">
                <a:off x="2503813" y="4885927"/>
                <a:ext cx="876348" cy="2034403"/>
              </a:xfrm>
              <a:custGeom>
                <a:avLst/>
                <a:gdLst>
                  <a:gd name="connsiteX0" fmla="*/ 876348 w 876348"/>
                  <a:gd name="connsiteY0" fmla="*/ 1053112 h 2034403"/>
                  <a:gd name="connsiteX1" fmla="*/ 876348 w 876348"/>
                  <a:gd name="connsiteY1" fmla="*/ 1195697 h 2034403"/>
                  <a:gd name="connsiteX2" fmla="*/ 722142 w 876348"/>
                  <a:gd name="connsiteY2" fmla="*/ 1485725 h 2034403"/>
                  <a:gd name="connsiteX3" fmla="*/ 684424 w 876348"/>
                  <a:gd name="connsiteY3" fmla="*/ 1506197 h 2034403"/>
                  <a:gd name="connsiteX4" fmla="*/ 751221 w 876348"/>
                  <a:gd name="connsiteY4" fmla="*/ 2034403 h 2034403"/>
                  <a:gd name="connsiteX5" fmla="*/ 125131 w 876348"/>
                  <a:gd name="connsiteY5" fmla="*/ 2034403 h 2034403"/>
                  <a:gd name="connsiteX6" fmla="*/ 191927 w 876348"/>
                  <a:gd name="connsiteY6" fmla="*/ 1506199 h 2034403"/>
                  <a:gd name="connsiteX7" fmla="*/ 154207 w 876348"/>
                  <a:gd name="connsiteY7" fmla="*/ 1485725 h 2034403"/>
                  <a:gd name="connsiteX8" fmla="*/ 1 w 876348"/>
                  <a:gd name="connsiteY8" fmla="*/ 1195697 h 2034403"/>
                  <a:gd name="connsiteX9" fmla="*/ 1 w 876348"/>
                  <a:gd name="connsiteY9" fmla="*/ 1079691 h 2034403"/>
                  <a:gd name="connsiteX10" fmla="*/ 0 w 876348"/>
                  <a:gd name="connsiteY10" fmla="*/ 1079686 h 2034403"/>
                  <a:gd name="connsiteX11" fmla="*/ 0 w 876348"/>
                  <a:gd name="connsiteY11" fmla="*/ 420882 h 2034403"/>
                  <a:gd name="connsiteX12" fmla="*/ 77983 w 876348"/>
                  <a:gd name="connsiteY12" fmla="*/ 342899 h 2034403"/>
                  <a:gd name="connsiteX13" fmla="*/ 155966 w 876348"/>
                  <a:gd name="connsiteY13" fmla="*/ 420882 h 2034403"/>
                  <a:gd name="connsiteX14" fmla="*/ 155966 w 876348"/>
                  <a:gd name="connsiteY14" fmla="*/ 762130 h 2034403"/>
                  <a:gd name="connsiteX15" fmla="*/ 201973 w 876348"/>
                  <a:gd name="connsiteY15" fmla="*/ 737158 h 2034403"/>
                  <a:gd name="connsiteX16" fmla="*/ 201973 w 876348"/>
                  <a:gd name="connsiteY16" fmla="*/ 232935 h 2034403"/>
                  <a:gd name="connsiteX17" fmla="*/ 299838 w 876348"/>
                  <a:gd name="connsiteY17" fmla="*/ 135070 h 2034403"/>
                  <a:gd name="connsiteX18" fmla="*/ 397703 w 876348"/>
                  <a:gd name="connsiteY18" fmla="*/ 232935 h 2034403"/>
                  <a:gd name="connsiteX19" fmla="*/ 397703 w 876348"/>
                  <a:gd name="connsiteY19" fmla="*/ 703351 h 2034403"/>
                  <a:gd name="connsiteX20" fmla="*/ 440098 w 876348"/>
                  <a:gd name="connsiteY20" fmla="*/ 703351 h 2034403"/>
                  <a:gd name="connsiteX21" fmla="*/ 440098 w 876348"/>
                  <a:gd name="connsiteY21" fmla="*/ 97865 h 2034403"/>
                  <a:gd name="connsiteX22" fmla="*/ 537963 w 876348"/>
                  <a:gd name="connsiteY22" fmla="*/ 0 h 2034403"/>
                  <a:gd name="connsiteX23" fmla="*/ 635828 w 876348"/>
                  <a:gd name="connsiteY23" fmla="*/ 97865 h 2034403"/>
                  <a:gd name="connsiteX24" fmla="*/ 635828 w 876348"/>
                  <a:gd name="connsiteY24" fmla="*/ 722486 h 2034403"/>
                  <a:gd name="connsiteX25" fmla="*/ 662730 w 876348"/>
                  <a:gd name="connsiteY25" fmla="*/ 730837 h 2034403"/>
                  <a:gd name="connsiteX26" fmla="*/ 671873 w 876348"/>
                  <a:gd name="connsiteY26" fmla="*/ 735800 h 2034403"/>
                  <a:gd name="connsiteX27" fmla="*/ 671873 w 876348"/>
                  <a:gd name="connsiteY27" fmla="*/ 232935 h 2034403"/>
                  <a:gd name="connsiteX28" fmla="*/ 769738 w 876348"/>
                  <a:gd name="connsiteY28" fmla="*/ 135070 h 2034403"/>
                  <a:gd name="connsiteX29" fmla="*/ 867603 w 876348"/>
                  <a:gd name="connsiteY29" fmla="*/ 232935 h 2034403"/>
                  <a:gd name="connsiteX30" fmla="*/ 867603 w 876348"/>
                  <a:gd name="connsiteY30" fmla="*/ 977343 h 2034403"/>
                  <a:gd name="connsiteX31" fmla="*/ 869242 w 876348"/>
                  <a:gd name="connsiteY31" fmla="*/ 982623 h 2034403"/>
                  <a:gd name="connsiteX32" fmla="*/ 876348 w 876348"/>
                  <a:gd name="connsiteY32" fmla="*/ 1053112 h 203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76348" h="2034403">
                    <a:moveTo>
                      <a:pt x="876348" y="1053112"/>
                    </a:moveTo>
                    <a:lnTo>
                      <a:pt x="876348" y="1195697"/>
                    </a:lnTo>
                    <a:cubicBezTo>
                      <a:pt x="876348" y="1316427"/>
                      <a:pt x="815179" y="1422870"/>
                      <a:pt x="722142" y="1485725"/>
                    </a:cubicBezTo>
                    <a:lnTo>
                      <a:pt x="684424" y="1506197"/>
                    </a:lnTo>
                    <a:lnTo>
                      <a:pt x="751221" y="2034403"/>
                    </a:lnTo>
                    <a:lnTo>
                      <a:pt x="125131" y="2034403"/>
                    </a:lnTo>
                    <a:lnTo>
                      <a:pt x="191927" y="1506199"/>
                    </a:lnTo>
                    <a:lnTo>
                      <a:pt x="154207" y="1485725"/>
                    </a:lnTo>
                    <a:cubicBezTo>
                      <a:pt x="61170" y="1422870"/>
                      <a:pt x="1" y="1316427"/>
                      <a:pt x="1" y="1195697"/>
                    </a:cubicBezTo>
                    <a:lnTo>
                      <a:pt x="1" y="1079691"/>
                    </a:lnTo>
                    <a:lnTo>
                      <a:pt x="0" y="1079686"/>
                    </a:lnTo>
                    <a:lnTo>
                      <a:pt x="0" y="420882"/>
                    </a:lnTo>
                    <a:cubicBezTo>
                      <a:pt x="0" y="377813"/>
                      <a:pt x="34914" y="342899"/>
                      <a:pt x="77983" y="342899"/>
                    </a:cubicBezTo>
                    <a:cubicBezTo>
                      <a:pt x="121052" y="342899"/>
                      <a:pt x="155966" y="377813"/>
                      <a:pt x="155966" y="420882"/>
                    </a:cubicBezTo>
                    <a:lnTo>
                      <a:pt x="155966" y="762130"/>
                    </a:lnTo>
                    <a:lnTo>
                      <a:pt x="201973" y="737158"/>
                    </a:lnTo>
                    <a:lnTo>
                      <a:pt x="201973" y="232935"/>
                    </a:lnTo>
                    <a:cubicBezTo>
                      <a:pt x="201973" y="178886"/>
                      <a:pt x="245789" y="135070"/>
                      <a:pt x="299838" y="135070"/>
                    </a:cubicBezTo>
                    <a:cubicBezTo>
                      <a:pt x="353887" y="135070"/>
                      <a:pt x="397703" y="178886"/>
                      <a:pt x="397703" y="232935"/>
                    </a:cubicBezTo>
                    <a:lnTo>
                      <a:pt x="397703" y="703351"/>
                    </a:lnTo>
                    <a:lnTo>
                      <a:pt x="440098" y="703351"/>
                    </a:lnTo>
                    <a:lnTo>
                      <a:pt x="440098" y="97865"/>
                    </a:lnTo>
                    <a:cubicBezTo>
                      <a:pt x="440098" y="43816"/>
                      <a:pt x="483914" y="0"/>
                      <a:pt x="537963" y="0"/>
                    </a:cubicBezTo>
                    <a:cubicBezTo>
                      <a:pt x="592012" y="0"/>
                      <a:pt x="635828" y="43816"/>
                      <a:pt x="635828" y="97865"/>
                    </a:cubicBezTo>
                    <a:lnTo>
                      <a:pt x="635828" y="722486"/>
                    </a:lnTo>
                    <a:lnTo>
                      <a:pt x="662730" y="730837"/>
                    </a:lnTo>
                    <a:lnTo>
                      <a:pt x="671873" y="735800"/>
                    </a:lnTo>
                    <a:lnTo>
                      <a:pt x="671873" y="232935"/>
                    </a:lnTo>
                    <a:cubicBezTo>
                      <a:pt x="671873" y="178886"/>
                      <a:pt x="715689" y="135070"/>
                      <a:pt x="769738" y="135070"/>
                    </a:cubicBezTo>
                    <a:cubicBezTo>
                      <a:pt x="823787" y="135070"/>
                      <a:pt x="867603" y="178886"/>
                      <a:pt x="867603" y="232935"/>
                    </a:cubicBezTo>
                    <a:lnTo>
                      <a:pt x="867603" y="977343"/>
                    </a:lnTo>
                    <a:lnTo>
                      <a:pt x="869242" y="982623"/>
                    </a:lnTo>
                    <a:cubicBezTo>
                      <a:pt x="873901" y="1005392"/>
                      <a:pt x="876348" y="1028966"/>
                      <a:pt x="876348" y="105311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CCE9F86-BC90-4D8C-8081-C73F531D6F6A}"/>
                  </a:ext>
                </a:extLst>
              </p:cNvPr>
              <p:cNvSpPr/>
              <p:nvPr/>
            </p:nvSpPr>
            <p:spPr bwMode="auto">
              <a:xfrm rot="16200000">
                <a:off x="2750961" y="5103577"/>
                <a:ext cx="414692" cy="660347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9" name="正方形/長方形 148">
              <a:extLst>
                <a:ext uri="{FF2B5EF4-FFF2-40B4-BE49-F238E27FC236}">
                  <a16:creationId xmlns:a16="http://schemas.microsoft.com/office/drawing/2014/main" id="{91A9B362-AC8B-4514-A117-E07774AA7704}"/>
                </a:ext>
              </a:extLst>
            </p:cNvPr>
            <p:cNvSpPr/>
            <p:nvPr/>
          </p:nvSpPr>
          <p:spPr>
            <a:xfrm>
              <a:off x="2294170" y="1851660"/>
              <a:ext cx="1572858" cy="598151"/>
            </a:xfrm>
            <a:prstGeom prst="rect">
              <a:avLst/>
            </a:prstGeom>
            <a:solidFill>
              <a:srgbClr val="FF0000"/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4" name="グループ化 153">
            <a:extLst>
              <a:ext uri="{FF2B5EF4-FFF2-40B4-BE49-F238E27FC236}">
                <a16:creationId xmlns:a16="http://schemas.microsoft.com/office/drawing/2014/main" id="{9CE7A631-0CE1-4079-8876-3CB99DCF79DC}"/>
              </a:ext>
            </a:extLst>
          </p:cNvPr>
          <p:cNvGrpSpPr/>
          <p:nvPr/>
        </p:nvGrpSpPr>
        <p:grpSpPr>
          <a:xfrm>
            <a:off x="4161070" y="838613"/>
            <a:ext cx="1572858" cy="1611198"/>
            <a:chOff x="4161070" y="838613"/>
            <a:chExt cx="1572858" cy="1611198"/>
          </a:xfrm>
        </p:grpSpPr>
        <p:grpSp>
          <p:nvGrpSpPr>
            <p:cNvPr id="150" name="グループ化 149">
              <a:extLst>
                <a:ext uri="{FF2B5EF4-FFF2-40B4-BE49-F238E27FC236}">
                  <a16:creationId xmlns:a16="http://schemas.microsoft.com/office/drawing/2014/main" id="{A0BFB5D3-F13B-48D8-9B92-994051C30531}"/>
                </a:ext>
              </a:extLst>
            </p:cNvPr>
            <p:cNvGrpSpPr/>
            <p:nvPr/>
          </p:nvGrpSpPr>
          <p:grpSpPr>
            <a:xfrm rot="16200000">
              <a:off x="4236117" y="1138423"/>
              <a:ext cx="1326658" cy="727038"/>
              <a:chOff x="1924785" y="5226405"/>
              <a:chExt cx="2034403" cy="1114898"/>
            </a:xfrm>
          </p:grpSpPr>
          <p:sp>
            <p:nvSpPr>
              <p:cNvPr id="151" name="フリーフォーム: 図形 150">
                <a:extLst>
                  <a:ext uri="{FF2B5EF4-FFF2-40B4-BE49-F238E27FC236}">
                    <a16:creationId xmlns:a16="http://schemas.microsoft.com/office/drawing/2014/main" id="{2B1B764C-4248-4266-A336-603B49E03B3B}"/>
                  </a:ext>
                </a:extLst>
              </p:cNvPr>
              <p:cNvSpPr/>
              <p:nvPr/>
            </p:nvSpPr>
            <p:spPr bwMode="auto">
              <a:xfrm rot="16200000">
                <a:off x="2503813" y="4885927"/>
                <a:ext cx="876348" cy="2034403"/>
              </a:xfrm>
              <a:custGeom>
                <a:avLst/>
                <a:gdLst>
                  <a:gd name="connsiteX0" fmla="*/ 876348 w 876348"/>
                  <a:gd name="connsiteY0" fmla="*/ 1053112 h 2034403"/>
                  <a:gd name="connsiteX1" fmla="*/ 876348 w 876348"/>
                  <a:gd name="connsiteY1" fmla="*/ 1195697 h 2034403"/>
                  <a:gd name="connsiteX2" fmla="*/ 722142 w 876348"/>
                  <a:gd name="connsiteY2" fmla="*/ 1485725 h 2034403"/>
                  <a:gd name="connsiteX3" fmla="*/ 684424 w 876348"/>
                  <a:gd name="connsiteY3" fmla="*/ 1506197 h 2034403"/>
                  <a:gd name="connsiteX4" fmla="*/ 751221 w 876348"/>
                  <a:gd name="connsiteY4" fmla="*/ 2034403 h 2034403"/>
                  <a:gd name="connsiteX5" fmla="*/ 125131 w 876348"/>
                  <a:gd name="connsiteY5" fmla="*/ 2034403 h 2034403"/>
                  <a:gd name="connsiteX6" fmla="*/ 191927 w 876348"/>
                  <a:gd name="connsiteY6" fmla="*/ 1506199 h 2034403"/>
                  <a:gd name="connsiteX7" fmla="*/ 154207 w 876348"/>
                  <a:gd name="connsiteY7" fmla="*/ 1485725 h 2034403"/>
                  <a:gd name="connsiteX8" fmla="*/ 1 w 876348"/>
                  <a:gd name="connsiteY8" fmla="*/ 1195697 h 2034403"/>
                  <a:gd name="connsiteX9" fmla="*/ 1 w 876348"/>
                  <a:gd name="connsiteY9" fmla="*/ 1079691 h 2034403"/>
                  <a:gd name="connsiteX10" fmla="*/ 0 w 876348"/>
                  <a:gd name="connsiteY10" fmla="*/ 1079686 h 2034403"/>
                  <a:gd name="connsiteX11" fmla="*/ 0 w 876348"/>
                  <a:gd name="connsiteY11" fmla="*/ 420882 h 2034403"/>
                  <a:gd name="connsiteX12" fmla="*/ 77983 w 876348"/>
                  <a:gd name="connsiteY12" fmla="*/ 342899 h 2034403"/>
                  <a:gd name="connsiteX13" fmla="*/ 155966 w 876348"/>
                  <a:gd name="connsiteY13" fmla="*/ 420882 h 2034403"/>
                  <a:gd name="connsiteX14" fmla="*/ 155966 w 876348"/>
                  <a:gd name="connsiteY14" fmla="*/ 762130 h 2034403"/>
                  <a:gd name="connsiteX15" fmla="*/ 201973 w 876348"/>
                  <a:gd name="connsiteY15" fmla="*/ 737158 h 2034403"/>
                  <a:gd name="connsiteX16" fmla="*/ 201973 w 876348"/>
                  <a:gd name="connsiteY16" fmla="*/ 232935 h 2034403"/>
                  <a:gd name="connsiteX17" fmla="*/ 299838 w 876348"/>
                  <a:gd name="connsiteY17" fmla="*/ 135070 h 2034403"/>
                  <a:gd name="connsiteX18" fmla="*/ 397703 w 876348"/>
                  <a:gd name="connsiteY18" fmla="*/ 232935 h 2034403"/>
                  <a:gd name="connsiteX19" fmla="*/ 397703 w 876348"/>
                  <a:gd name="connsiteY19" fmla="*/ 703351 h 2034403"/>
                  <a:gd name="connsiteX20" fmla="*/ 440098 w 876348"/>
                  <a:gd name="connsiteY20" fmla="*/ 703351 h 2034403"/>
                  <a:gd name="connsiteX21" fmla="*/ 440098 w 876348"/>
                  <a:gd name="connsiteY21" fmla="*/ 97865 h 2034403"/>
                  <a:gd name="connsiteX22" fmla="*/ 537963 w 876348"/>
                  <a:gd name="connsiteY22" fmla="*/ 0 h 2034403"/>
                  <a:gd name="connsiteX23" fmla="*/ 635828 w 876348"/>
                  <a:gd name="connsiteY23" fmla="*/ 97865 h 2034403"/>
                  <a:gd name="connsiteX24" fmla="*/ 635828 w 876348"/>
                  <a:gd name="connsiteY24" fmla="*/ 722486 h 2034403"/>
                  <a:gd name="connsiteX25" fmla="*/ 662730 w 876348"/>
                  <a:gd name="connsiteY25" fmla="*/ 730837 h 2034403"/>
                  <a:gd name="connsiteX26" fmla="*/ 671873 w 876348"/>
                  <a:gd name="connsiteY26" fmla="*/ 735800 h 2034403"/>
                  <a:gd name="connsiteX27" fmla="*/ 671873 w 876348"/>
                  <a:gd name="connsiteY27" fmla="*/ 232935 h 2034403"/>
                  <a:gd name="connsiteX28" fmla="*/ 769738 w 876348"/>
                  <a:gd name="connsiteY28" fmla="*/ 135070 h 2034403"/>
                  <a:gd name="connsiteX29" fmla="*/ 867603 w 876348"/>
                  <a:gd name="connsiteY29" fmla="*/ 232935 h 2034403"/>
                  <a:gd name="connsiteX30" fmla="*/ 867603 w 876348"/>
                  <a:gd name="connsiteY30" fmla="*/ 977343 h 2034403"/>
                  <a:gd name="connsiteX31" fmla="*/ 869242 w 876348"/>
                  <a:gd name="connsiteY31" fmla="*/ 982623 h 2034403"/>
                  <a:gd name="connsiteX32" fmla="*/ 876348 w 876348"/>
                  <a:gd name="connsiteY32" fmla="*/ 1053112 h 20344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76348" h="2034403">
                    <a:moveTo>
                      <a:pt x="876348" y="1053112"/>
                    </a:moveTo>
                    <a:lnTo>
                      <a:pt x="876348" y="1195697"/>
                    </a:lnTo>
                    <a:cubicBezTo>
                      <a:pt x="876348" y="1316427"/>
                      <a:pt x="815179" y="1422870"/>
                      <a:pt x="722142" y="1485725"/>
                    </a:cubicBezTo>
                    <a:lnTo>
                      <a:pt x="684424" y="1506197"/>
                    </a:lnTo>
                    <a:lnTo>
                      <a:pt x="751221" y="2034403"/>
                    </a:lnTo>
                    <a:lnTo>
                      <a:pt x="125131" y="2034403"/>
                    </a:lnTo>
                    <a:lnTo>
                      <a:pt x="191927" y="1506199"/>
                    </a:lnTo>
                    <a:lnTo>
                      <a:pt x="154207" y="1485725"/>
                    </a:lnTo>
                    <a:cubicBezTo>
                      <a:pt x="61170" y="1422870"/>
                      <a:pt x="1" y="1316427"/>
                      <a:pt x="1" y="1195697"/>
                    </a:cubicBezTo>
                    <a:lnTo>
                      <a:pt x="1" y="1079691"/>
                    </a:lnTo>
                    <a:lnTo>
                      <a:pt x="0" y="1079686"/>
                    </a:lnTo>
                    <a:lnTo>
                      <a:pt x="0" y="420882"/>
                    </a:lnTo>
                    <a:cubicBezTo>
                      <a:pt x="0" y="377813"/>
                      <a:pt x="34914" y="342899"/>
                      <a:pt x="77983" y="342899"/>
                    </a:cubicBezTo>
                    <a:cubicBezTo>
                      <a:pt x="121052" y="342899"/>
                      <a:pt x="155966" y="377813"/>
                      <a:pt x="155966" y="420882"/>
                    </a:cubicBezTo>
                    <a:lnTo>
                      <a:pt x="155966" y="762130"/>
                    </a:lnTo>
                    <a:lnTo>
                      <a:pt x="201973" y="737158"/>
                    </a:lnTo>
                    <a:lnTo>
                      <a:pt x="201973" y="232935"/>
                    </a:lnTo>
                    <a:cubicBezTo>
                      <a:pt x="201973" y="178886"/>
                      <a:pt x="245789" y="135070"/>
                      <a:pt x="299838" y="135070"/>
                    </a:cubicBezTo>
                    <a:cubicBezTo>
                      <a:pt x="353887" y="135070"/>
                      <a:pt x="397703" y="178886"/>
                      <a:pt x="397703" y="232935"/>
                    </a:cubicBezTo>
                    <a:lnTo>
                      <a:pt x="397703" y="703351"/>
                    </a:lnTo>
                    <a:lnTo>
                      <a:pt x="440098" y="703351"/>
                    </a:lnTo>
                    <a:lnTo>
                      <a:pt x="440098" y="97865"/>
                    </a:lnTo>
                    <a:cubicBezTo>
                      <a:pt x="440098" y="43816"/>
                      <a:pt x="483914" y="0"/>
                      <a:pt x="537963" y="0"/>
                    </a:cubicBezTo>
                    <a:cubicBezTo>
                      <a:pt x="592012" y="0"/>
                      <a:pt x="635828" y="43816"/>
                      <a:pt x="635828" y="97865"/>
                    </a:cubicBezTo>
                    <a:lnTo>
                      <a:pt x="635828" y="722486"/>
                    </a:lnTo>
                    <a:lnTo>
                      <a:pt x="662730" y="730837"/>
                    </a:lnTo>
                    <a:lnTo>
                      <a:pt x="671873" y="735800"/>
                    </a:lnTo>
                    <a:lnTo>
                      <a:pt x="671873" y="232935"/>
                    </a:lnTo>
                    <a:cubicBezTo>
                      <a:pt x="671873" y="178886"/>
                      <a:pt x="715689" y="135070"/>
                      <a:pt x="769738" y="135070"/>
                    </a:cubicBezTo>
                    <a:cubicBezTo>
                      <a:pt x="823787" y="135070"/>
                      <a:pt x="867603" y="178886"/>
                      <a:pt x="867603" y="232935"/>
                    </a:cubicBezTo>
                    <a:lnTo>
                      <a:pt x="867603" y="977343"/>
                    </a:lnTo>
                    <a:lnTo>
                      <a:pt x="869242" y="982623"/>
                    </a:lnTo>
                    <a:cubicBezTo>
                      <a:pt x="873901" y="1005392"/>
                      <a:pt x="876348" y="1028966"/>
                      <a:pt x="876348" y="1053112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52" name="フリーフォーム: 図形 151">
                <a:extLst>
                  <a:ext uri="{FF2B5EF4-FFF2-40B4-BE49-F238E27FC236}">
                    <a16:creationId xmlns:a16="http://schemas.microsoft.com/office/drawing/2014/main" id="{8D7CC349-1E60-4AD6-9432-ECC040384744}"/>
                  </a:ext>
                </a:extLst>
              </p:cNvPr>
              <p:cNvSpPr/>
              <p:nvPr/>
            </p:nvSpPr>
            <p:spPr bwMode="auto">
              <a:xfrm rot="16200000">
                <a:off x="2750961" y="5103577"/>
                <a:ext cx="414692" cy="660347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3" name="正方形/長方形 152">
              <a:extLst>
                <a:ext uri="{FF2B5EF4-FFF2-40B4-BE49-F238E27FC236}">
                  <a16:creationId xmlns:a16="http://schemas.microsoft.com/office/drawing/2014/main" id="{291ED897-C596-48FC-A5BD-463CBBBE9018}"/>
                </a:ext>
              </a:extLst>
            </p:cNvPr>
            <p:cNvSpPr/>
            <p:nvPr/>
          </p:nvSpPr>
          <p:spPr>
            <a:xfrm>
              <a:off x="4161070" y="1851660"/>
              <a:ext cx="1572858" cy="598151"/>
            </a:xfrm>
            <a:prstGeom prst="rect">
              <a:avLst/>
            </a:prstGeom>
            <a:solidFill>
              <a:srgbClr val="00B0F0">
                <a:alpha val="50196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70" name="グループ化 169">
            <a:extLst>
              <a:ext uri="{FF2B5EF4-FFF2-40B4-BE49-F238E27FC236}">
                <a16:creationId xmlns:a16="http://schemas.microsoft.com/office/drawing/2014/main" id="{7C6CA745-7462-4CE9-B80C-64A18344F387}"/>
              </a:ext>
            </a:extLst>
          </p:cNvPr>
          <p:cNvGrpSpPr/>
          <p:nvPr/>
        </p:nvGrpSpPr>
        <p:grpSpPr>
          <a:xfrm>
            <a:off x="6041773" y="838612"/>
            <a:ext cx="1570058" cy="1611199"/>
            <a:chOff x="6041773" y="838612"/>
            <a:chExt cx="1570058" cy="1611199"/>
          </a:xfrm>
        </p:grpSpPr>
        <p:sp>
          <p:nvSpPr>
            <p:cNvPr id="161" name="正方形/長方形 160">
              <a:extLst>
                <a:ext uri="{FF2B5EF4-FFF2-40B4-BE49-F238E27FC236}">
                  <a16:creationId xmlns:a16="http://schemas.microsoft.com/office/drawing/2014/main" id="{75096CEC-69C6-47FD-A3C0-78FAFAE941C4}"/>
                </a:ext>
              </a:extLst>
            </p:cNvPr>
            <p:cNvSpPr/>
            <p:nvPr/>
          </p:nvSpPr>
          <p:spPr>
            <a:xfrm>
              <a:off x="6803774" y="838612"/>
              <a:ext cx="528386" cy="1611199"/>
            </a:xfrm>
            <a:prstGeom prst="rect">
              <a:avLst/>
            </a:prstGeom>
            <a:solidFill>
              <a:srgbClr val="00B0F0">
                <a:alpha val="50196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163" name="フリーフォーム: 図形 162">
              <a:extLst>
                <a:ext uri="{FF2B5EF4-FFF2-40B4-BE49-F238E27FC236}">
                  <a16:creationId xmlns:a16="http://schemas.microsoft.com/office/drawing/2014/main" id="{EB8C1FAA-4076-413A-86C1-3FC8562AA9D1}"/>
                </a:ext>
              </a:extLst>
            </p:cNvPr>
            <p:cNvSpPr/>
            <p:nvPr/>
          </p:nvSpPr>
          <p:spPr bwMode="auto">
            <a:xfrm rot="16200000">
              <a:off x="6620485" y="1050428"/>
              <a:ext cx="701901" cy="1280790"/>
            </a:xfrm>
            <a:custGeom>
              <a:avLst/>
              <a:gdLst>
                <a:gd name="connsiteX0" fmla="*/ 1114227 w 1114899"/>
                <a:gd name="connsiteY0" fmla="*/ 913006 h 2034404"/>
                <a:gd name="connsiteX1" fmla="*/ 1110596 w 1114899"/>
                <a:gd name="connsiteY1" fmla="*/ 999828 h 2034404"/>
                <a:gd name="connsiteX2" fmla="*/ 1052505 w 1114899"/>
                <a:gd name="connsiteY2" fmla="*/ 1145045 h 2034404"/>
                <a:gd name="connsiteX3" fmla="*/ 882721 w 1114899"/>
                <a:gd name="connsiteY3" fmla="*/ 1310034 h 2034404"/>
                <a:gd name="connsiteX4" fmla="*/ 836317 w 1114899"/>
                <a:gd name="connsiteY4" fmla="*/ 1354955 h 2034404"/>
                <a:gd name="connsiteX5" fmla="*/ 816615 w 1114899"/>
                <a:gd name="connsiteY5" fmla="*/ 1391253 h 2034404"/>
                <a:gd name="connsiteX6" fmla="*/ 693304 w 1114899"/>
                <a:gd name="connsiteY6" fmla="*/ 1503245 h 2034404"/>
                <a:gd name="connsiteX7" fmla="*/ 684489 w 1114899"/>
                <a:gd name="connsiteY7" fmla="*/ 1506713 h 2034404"/>
                <a:gd name="connsiteX8" fmla="*/ 751222 w 1114899"/>
                <a:gd name="connsiteY8" fmla="*/ 2034404 h 2034404"/>
                <a:gd name="connsiteX9" fmla="*/ 125131 w 1114899"/>
                <a:gd name="connsiteY9" fmla="*/ 2034404 h 2034404"/>
                <a:gd name="connsiteX10" fmla="*/ 191928 w 1114899"/>
                <a:gd name="connsiteY10" fmla="*/ 1506199 h 2034404"/>
                <a:gd name="connsiteX11" fmla="*/ 154207 w 1114899"/>
                <a:gd name="connsiteY11" fmla="*/ 1485725 h 2034404"/>
                <a:gd name="connsiteX12" fmla="*/ 1 w 1114899"/>
                <a:gd name="connsiteY12" fmla="*/ 1195698 h 2034404"/>
                <a:gd name="connsiteX13" fmla="*/ 1 w 1114899"/>
                <a:gd name="connsiteY13" fmla="*/ 1079692 h 2034404"/>
                <a:gd name="connsiteX14" fmla="*/ 0 w 1114899"/>
                <a:gd name="connsiteY14" fmla="*/ 1079687 h 2034404"/>
                <a:gd name="connsiteX15" fmla="*/ 0 w 1114899"/>
                <a:gd name="connsiteY15" fmla="*/ 420882 h 2034404"/>
                <a:gd name="connsiteX16" fmla="*/ 77983 w 1114899"/>
                <a:gd name="connsiteY16" fmla="*/ 342899 h 2034404"/>
                <a:gd name="connsiteX17" fmla="*/ 155966 w 1114899"/>
                <a:gd name="connsiteY17" fmla="*/ 420882 h 2034404"/>
                <a:gd name="connsiteX18" fmla="*/ 155966 w 1114899"/>
                <a:gd name="connsiteY18" fmla="*/ 762131 h 2034404"/>
                <a:gd name="connsiteX19" fmla="*/ 201973 w 1114899"/>
                <a:gd name="connsiteY19" fmla="*/ 737159 h 2034404"/>
                <a:gd name="connsiteX20" fmla="*/ 201973 w 1114899"/>
                <a:gd name="connsiteY20" fmla="*/ 232935 h 2034404"/>
                <a:gd name="connsiteX21" fmla="*/ 299838 w 1114899"/>
                <a:gd name="connsiteY21" fmla="*/ 135070 h 2034404"/>
                <a:gd name="connsiteX22" fmla="*/ 397703 w 1114899"/>
                <a:gd name="connsiteY22" fmla="*/ 232935 h 2034404"/>
                <a:gd name="connsiteX23" fmla="*/ 397703 w 1114899"/>
                <a:gd name="connsiteY23" fmla="*/ 703352 h 2034404"/>
                <a:gd name="connsiteX24" fmla="*/ 440098 w 1114899"/>
                <a:gd name="connsiteY24" fmla="*/ 703352 h 2034404"/>
                <a:gd name="connsiteX25" fmla="*/ 440098 w 1114899"/>
                <a:gd name="connsiteY25" fmla="*/ 97865 h 2034404"/>
                <a:gd name="connsiteX26" fmla="*/ 537963 w 1114899"/>
                <a:gd name="connsiteY26" fmla="*/ 0 h 2034404"/>
                <a:gd name="connsiteX27" fmla="*/ 635828 w 1114899"/>
                <a:gd name="connsiteY27" fmla="*/ 97865 h 2034404"/>
                <a:gd name="connsiteX28" fmla="*/ 635828 w 1114899"/>
                <a:gd name="connsiteY28" fmla="*/ 721599 h 2034404"/>
                <a:gd name="connsiteX29" fmla="*/ 646847 w 1114899"/>
                <a:gd name="connsiteY29" fmla="*/ 724575 h 2034404"/>
                <a:gd name="connsiteX30" fmla="*/ 671873 w 1114899"/>
                <a:gd name="connsiteY30" fmla="*/ 737566 h 2034404"/>
                <a:gd name="connsiteX31" fmla="*/ 671873 w 1114899"/>
                <a:gd name="connsiteY31" fmla="*/ 232935 h 2034404"/>
                <a:gd name="connsiteX32" fmla="*/ 769739 w 1114899"/>
                <a:gd name="connsiteY32" fmla="*/ 135070 h 2034404"/>
                <a:gd name="connsiteX33" fmla="*/ 867604 w 1114899"/>
                <a:gd name="connsiteY33" fmla="*/ 232935 h 2034404"/>
                <a:gd name="connsiteX34" fmla="*/ 867604 w 1114899"/>
                <a:gd name="connsiteY34" fmla="*/ 977863 h 2034404"/>
                <a:gd name="connsiteX35" fmla="*/ 869243 w 1114899"/>
                <a:gd name="connsiteY35" fmla="*/ 982624 h 2034404"/>
                <a:gd name="connsiteX36" fmla="*/ 870096 w 1114899"/>
                <a:gd name="connsiteY36" fmla="*/ 991084 h 2034404"/>
                <a:gd name="connsiteX37" fmla="*/ 882726 w 1114899"/>
                <a:gd name="connsiteY37" fmla="*/ 986089 h 2034404"/>
                <a:gd name="connsiteX38" fmla="*/ 882726 w 1114899"/>
                <a:gd name="connsiteY38" fmla="*/ 822123 h 2034404"/>
                <a:gd name="connsiteX39" fmla="*/ 996662 w 1114899"/>
                <a:gd name="connsiteY39" fmla="*/ 703348 h 2034404"/>
                <a:gd name="connsiteX40" fmla="*/ 1110597 w 1114899"/>
                <a:gd name="connsiteY40" fmla="*/ 822123 h 2034404"/>
                <a:gd name="connsiteX41" fmla="*/ 1114227 w 1114899"/>
                <a:gd name="connsiteY41" fmla="*/ 913006 h 20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14899" h="2034404">
                  <a:moveTo>
                    <a:pt x="1114227" y="913006"/>
                  </a:moveTo>
                  <a:cubicBezTo>
                    <a:pt x="1115437" y="943301"/>
                    <a:pt x="1115437" y="972918"/>
                    <a:pt x="1110596" y="999828"/>
                  </a:cubicBezTo>
                  <a:cubicBezTo>
                    <a:pt x="1100914" y="1053648"/>
                    <a:pt x="1099724" y="1084400"/>
                    <a:pt x="1052505" y="1145045"/>
                  </a:cubicBezTo>
                  <a:cubicBezTo>
                    <a:pt x="1017091" y="1190529"/>
                    <a:pt x="943958" y="1253411"/>
                    <a:pt x="882721" y="1310034"/>
                  </a:cubicBezTo>
                  <a:lnTo>
                    <a:pt x="836317" y="1354955"/>
                  </a:lnTo>
                  <a:lnTo>
                    <a:pt x="816615" y="1391253"/>
                  </a:lnTo>
                  <a:cubicBezTo>
                    <a:pt x="785188" y="1437771"/>
                    <a:pt x="742864" y="1476323"/>
                    <a:pt x="693304" y="1503245"/>
                  </a:cubicBezTo>
                  <a:lnTo>
                    <a:pt x="684489" y="1506713"/>
                  </a:lnTo>
                  <a:lnTo>
                    <a:pt x="751222" y="2034404"/>
                  </a:lnTo>
                  <a:lnTo>
                    <a:pt x="125131" y="2034404"/>
                  </a:lnTo>
                  <a:lnTo>
                    <a:pt x="191928" y="1506199"/>
                  </a:lnTo>
                  <a:lnTo>
                    <a:pt x="154207" y="1485725"/>
                  </a:lnTo>
                  <a:cubicBezTo>
                    <a:pt x="61170" y="1422871"/>
                    <a:pt x="1" y="1316428"/>
                    <a:pt x="1" y="1195698"/>
                  </a:cubicBezTo>
                  <a:lnTo>
                    <a:pt x="1" y="1079692"/>
                  </a:lnTo>
                  <a:lnTo>
                    <a:pt x="0" y="1079687"/>
                  </a:lnTo>
                  <a:lnTo>
                    <a:pt x="0" y="420882"/>
                  </a:lnTo>
                  <a:cubicBezTo>
                    <a:pt x="0" y="377813"/>
                    <a:pt x="34914" y="342899"/>
                    <a:pt x="77983" y="342899"/>
                  </a:cubicBezTo>
                  <a:cubicBezTo>
                    <a:pt x="121052" y="342899"/>
                    <a:pt x="155966" y="377813"/>
                    <a:pt x="155966" y="420882"/>
                  </a:cubicBezTo>
                  <a:lnTo>
                    <a:pt x="155966" y="762131"/>
                  </a:lnTo>
                  <a:lnTo>
                    <a:pt x="201973" y="737159"/>
                  </a:lnTo>
                  <a:lnTo>
                    <a:pt x="201973" y="232935"/>
                  </a:lnTo>
                  <a:cubicBezTo>
                    <a:pt x="201973" y="178886"/>
                    <a:pt x="245789" y="135070"/>
                    <a:pt x="299838" y="135070"/>
                  </a:cubicBezTo>
                  <a:cubicBezTo>
                    <a:pt x="353887" y="135070"/>
                    <a:pt x="397703" y="178886"/>
                    <a:pt x="397703" y="232935"/>
                  </a:cubicBezTo>
                  <a:lnTo>
                    <a:pt x="397703" y="703352"/>
                  </a:lnTo>
                  <a:lnTo>
                    <a:pt x="440098" y="703352"/>
                  </a:lnTo>
                  <a:lnTo>
                    <a:pt x="440098" y="97865"/>
                  </a:lnTo>
                  <a:cubicBezTo>
                    <a:pt x="440098" y="43816"/>
                    <a:pt x="483914" y="0"/>
                    <a:pt x="537963" y="0"/>
                  </a:cubicBezTo>
                  <a:cubicBezTo>
                    <a:pt x="592012" y="0"/>
                    <a:pt x="635828" y="43816"/>
                    <a:pt x="635828" y="97865"/>
                  </a:cubicBezTo>
                  <a:lnTo>
                    <a:pt x="635828" y="721599"/>
                  </a:lnTo>
                  <a:lnTo>
                    <a:pt x="646847" y="724575"/>
                  </a:lnTo>
                  <a:lnTo>
                    <a:pt x="671873" y="737566"/>
                  </a:lnTo>
                  <a:lnTo>
                    <a:pt x="671873" y="232935"/>
                  </a:lnTo>
                  <a:cubicBezTo>
                    <a:pt x="671873" y="178886"/>
                    <a:pt x="715690" y="135070"/>
                    <a:pt x="769739" y="135070"/>
                  </a:cubicBezTo>
                  <a:cubicBezTo>
                    <a:pt x="823788" y="135070"/>
                    <a:pt x="867604" y="178886"/>
                    <a:pt x="867604" y="232935"/>
                  </a:cubicBezTo>
                  <a:lnTo>
                    <a:pt x="867604" y="977863"/>
                  </a:lnTo>
                  <a:lnTo>
                    <a:pt x="869243" y="982624"/>
                  </a:lnTo>
                  <a:lnTo>
                    <a:pt x="870096" y="991084"/>
                  </a:lnTo>
                  <a:lnTo>
                    <a:pt x="882726" y="986089"/>
                  </a:lnTo>
                  <a:lnTo>
                    <a:pt x="882726" y="822123"/>
                  </a:lnTo>
                  <a:cubicBezTo>
                    <a:pt x="882726" y="756526"/>
                    <a:pt x="933737" y="703348"/>
                    <a:pt x="996662" y="703348"/>
                  </a:cubicBezTo>
                  <a:cubicBezTo>
                    <a:pt x="1059586" y="703348"/>
                    <a:pt x="1110597" y="756526"/>
                    <a:pt x="1110597" y="822123"/>
                  </a:cubicBezTo>
                  <a:cubicBezTo>
                    <a:pt x="1110597" y="851741"/>
                    <a:pt x="1113017" y="882712"/>
                    <a:pt x="1114227" y="913006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5" name="正方形/長方形 164">
              <a:extLst>
                <a:ext uri="{FF2B5EF4-FFF2-40B4-BE49-F238E27FC236}">
                  <a16:creationId xmlns:a16="http://schemas.microsoft.com/office/drawing/2014/main" id="{C02F1EBE-F18F-47D1-8690-C112E75238BF}"/>
                </a:ext>
              </a:extLst>
            </p:cNvPr>
            <p:cNvSpPr/>
            <p:nvPr/>
          </p:nvSpPr>
          <p:spPr>
            <a:xfrm>
              <a:off x="6041773" y="838612"/>
              <a:ext cx="571477" cy="1611199"/>
            </a:xfrm>
            <a:prstGeom prst="rect">
              <a:avLst/>
            </a:prstGeom>
            <a:solidFill>
              <a:srgbClr val="00B0F0">
                <a:alpha val="50196"/>
              </a:srgbClr>
            </a:solidFill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69" name="グループ化 168">
            <a:extLst>
              <a:ext uri="{FF2B5EF4-FFF2-40B4-BE49-F238E27FC236}">
                <a16:creationId xmlns:a16="http://schemas.microsoft.com/office/drawing/2014/main" id="{83682CB3-CFB2-4177-B629-8DC8929EB5ED}"/>
              </a:ext>
            </a:extLst>
          </p:cNvPr>
          <p:cNvGrpSpPr/>
          <p:nvPr/>
        </p:nvGrpSpPr>
        <p:grpSpPr>
          <a:xfrm>
            <a:off x="7908674" y="838612"/>
            <a:ext cx="1570058" cy="1611199"/>
            <a:chOff x="7908674" y="838612"/>
            <a:chExt cx="1570058" cy="1611199"/>
          </a:xfrm>
        </p:grpSpPr>
        <p:sp>
          <p:nvSpPr>
            <p:cNvPr id="166" name="正方形/長方形 165">
              <a:extLst>
                <a:ext uri="{FF2B5EF4-FFF2-40B4-BE49-F238E27FC236}">
                  <a16:creationId xmlns:a16="http://schemas.microsoft.com/office/drawing/2014/main" id="{98098520-4D97-4BB7-BE32-497112023BAA}"/>
                </a:ext>
              </a:extLst>
            </p:cNvPr>
            <p:cNvSpPr/>
            <p:nvPr/>
          </p:nvSpPr>
          <p:spPr>
            <a:xfrm>
              <a:off x="8670675" y="838612"/>
              <a:ext cx="528386" cy="16111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67" name="フリーフォーム: 図形 166">
              <a:extLst>
                <a:ext uri="{FF2B5EF4-FFF2-40B4-BE49-F238E27FC236}">
                  <a16:creationId xmlns:a16="http://schemas.microsoft.com/office/drawing/2014/main" id="{9649114C-E1DA-4943-8F53-D1DF116D46A4}"/>
                </a:ext>
              </a:extLst>
            </p:cNvPr>
            <p:cNvSpPr/>
            <p:nvPr/>
          </p:nvSpPr>
          <p:spPr bwMode="auto">
            <a:xfrm rot="16200000">
              <a:off x="8487386" y="1050428"/>
              <a:ext cx="701901" cy="1280790"/>
            </a:xfrm>
            <a:custGeom>
              <a:avLst/>
              <a:gdLst>
                <a:gd name="connsiteX0" fmla="*/ 1114227 w 1114899"/>
                <a:gd name="connsiteY0" fmla="*/ 913006 h 2034404"/>
                <a:gd name="connsiteX1" fmla="*/ 1110596 w 1114899"/>
                <a:gd name="connsiteY1" fmla="*/ 999828 h 2034404"/>
                <a:gd name="connsiteX2" fmla="*/ 1052505 w 1114899"/>
                <a:gd name="connsiteY2" fmla="*/ 1145045 h 2034404"/>
                <a:gd name="connsiteX3" fmla="*/ 882721 w 1114899"/>
                <a:gd name="connsiteY3" fmla="*/ 1310034 h 2034404"/>
                <a:gd name="connsiteX4" fmla="*/ 836317 w 1114899"/>
                <a:gd name="connsiteY4" fmla="*/ 1354955 h 2034404"/>
                <a:gd name="connsiteX5" fmla="*/ 816615 w 1114899"/>
                <a:gd name="connsiteY5" fmla="*/ 1391253 h 2034404"/>
                <a:gd name="connsiteX6" fmla="*/ 693304 w 1114899"/>
                <a:gd name="connsiteY6" fmla="*/ 1503245 h 2034404"/>
                <a:gd name="connsiteX7" fmla="*/ 684489 w 1114899"/>
                <a:gd name="connsiteY7" fmla="*/ 1506713 h 2034404"/>
                <a:gd name="connsiteX8" fmla="*/ 751222 w 1114899"/>
                <a:gd name="connsiteY8" fmla="*/ 2034404 h 2034404"/>
                <a:gd name="connsiteX9" fmla="*/ 125131 w 1114899"/>
                <a:gd name="connsiteY9" fmla="*/ 2034404 h 2034404"/>
                <a:gd name="connsiteX10" fmla="*/ 191928 w 1114899"/>
                <a:gd name="connsiteY10" fmla="*/ 1506199 h 2034404"/>
                <a:gd name="connsiteX11" fmla="*/ 154207 w 1114899"/>
                <a:gd name="connsiteY11" fmla="*/ 1485725 h 2034404"/>
                <a:gd name="connsiteX12" fmla="*/ 1 w 1114899"/>
                <a:gd name="connsiteY12" fmla="*/ 1195698 h 2034404"/>
                <a:gd name="connsiteX13" fmla="*/ 1 w 1114899"/>
                <a:gd name="connsiteY13" fmla="*/ 1079692 h 2034404"/>
                <a:gd name="connsiteX14" fmla="*/ 0 w 1114899"/>
                <a:gd name="connsiteY14" fmla="*/ 1079687 h 2034404"/>
                <a:gd name="connsiteX15" fmla="*/ 0 w 1114899"/>
                <a:gd name="connsiteY15" fmla="*/ 420882 h 2034404"/>
                <a:gd name="connsiteX16" fmla="*/ 77983 w 1114899"/>
                <a:gd name="connsiteY16" fmla="*/ 342899 h 2034404"/>
                <a:gd name="connsiteX17" fmla="*/ 155966 w 1114899"/>
                <a:gd name="connsiteY17" fmla="*/ 420882 h 2034404"/>
                <a:gd name="connsiteX18" fmla="*/ 155966 w 1114899"/>
                <a:gd name="connsiteY18" fmla="*/ 762131 h 2034404"/>
                <a:gd name="connsiteX19" fmla="*/ 201973 w 1114899"/>
                <a:gd name="connsiteY19" fmla="*/ 737159 h 2034404"/>
                <a:gd name="connsiteX20" fmla="*/ 201973 w 1114899"/>
                <a:gd name="connsiteY20" fmla="*/ 232935 h 2034404"/>
                <a:gd name="connsiteX21" fmla="*/ 299838 w 1114899"/>
                <a:gd name="connsiteY21" fmla="*/ 135070 h 2034404"/>
                <a:gd name="connsiteX22" fmla="*/ 397703 w 1114899"/>
                <a:gd name="connsiteY22" fmla="*/ 232935 h 2034404"/>
                <a:gd name="connsiteX23" fmla="*/ 397703 w 1114899"/>
                <a:gd name="connsiteY23" fmla="*/ 703352 h 2034404"/>
                <a:gd name="connsiteX24" fmla="*/ 440098 w 1114899"/>
                <a:gd name="connsiteY24" fmla="*/ 703352 h 2034404"/>
                <a:gd name="connsiteX25" fmla="*/ 440098 w 1114899"/>
                <a:gd name="connsiteY25" fmla="*/ 97865 h 2034404"/>
                <a:gd name="connsiteX26" fmla="*/ 537963 w 1114899"/>
                <a:gd name="connsiteY26" fmla="*/ 0 h 2034404"/>
                <a:gd name="connsiteX27" fmla="*/ 635828 w 1114899"/>
                <a:gd name="connsiteY27" fmla="*/ 97865 h 2034404"/>
                <a:gd name="connsiteX28" fmla="*/ 635828 w 1114899"/>
                <a:gd name="connsiteY28" fmla="*/ 721599 h 2034404"/>
                <a:gd name="connsiteX29" fmla="*/ 646847 w 1114899"/>
                <a:gd name="connsiteY29" fmla="*/ 724575 h 2034404"/>
                <a:gd name="connsiteX30" fmla="*/ 671873 w 1114899"/>
                <a:gd name="connsiteY30" fmla="*/ 737566 h 2034404"/>
                <a:gd name="connsiteX31" fmla="*/ 671873 w 1114899"/>
                <a:gd name="connsiteY31" fmla="*/ 232935 h 2034404"/>
                <a:gd name="connsiteX32" fmla="*/ 769739 w 1114899"/>
                <a:gd name="connsiteY32" fmla="*/ 135070 h 2034404"/>
                <a:gd name="connsiteX33" fmla="*/ 867604 w 1114899"/>
                <a:gd name="connsiteY33" fmla="*/ 232935 h 2034404"/>
                <a:gd name="connsiteX34" fmla="*/ 867604 w 1114899"/>
                <a:gd name="connsiteY34" fmla="*/ 977863 h 2034404"/>
                <a:gd name="connsiteX35" fmla="*/ 869243 w 1114899"/>
                <a:gd name="connsiteY35" fmla="*/ 982624 h 2034404"/>
                <a:gd name="connsiteX36" fmla="*/ 870096 w 1114899"/>
                <a:gd name="connsiteY36" fmla="*/ 991084 h 2034404"/>
                <a:gd name="connsiteX37" fmla="*/ 882726 w 1114899"/>
                <a:gd name="connsiteY37" fmla="*/ 986089 h 2034404"/>
                <a:gd name="connsiteX38" fmla="*/ 882726 w 1114899"/>
                <a:gd name="connsiteY38" fmla="*/ 822123 h 2034404"/>
                <a:gd name="connsiteX39" fmla="*/ 996662 w 1114899"/>
                <a:gd name="connsiteY39" fmla="*/ 703348 h 2034404"/>
                <a:gd name="connsiteX40" fmla="*/ 1110597 w 1114899"/>
                <a:gd name="connsiteY40" fmla="*/ 822123 h 2034404"/>
                <a:gd name="connsiteX41" fmla="*/ 1114227 w 1114899"/>
                <a:gd name="connsiteY41" fmla="*/ 913006 h 203440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</a:cxnLst>
              <a:rect l="l" t="t" r="r" b="b"/>
              <a:pathLst>
                <a:path w="1114899" h="2034404">
                  <a:moveTo>
                    <a:pt x="1114227" y="913006"/>
                  </a:moveTo>
                  <a:cubicBezTo>
                    <a:pt x="1115437" y="943301"/>
                    <a:pt x="1115437" y="972918"/>
                    <a:pt x="1110596" y="999828"/>
                  </a:cubicBezTo>
                  <a:cubicBezTo>
                    <a:pt x="1100914" y="1053648"/>
                    <a:pt x="1099724" y="1084400"/>
                    <a:pt x="1052505" y="1145045"/>
                  </a:cubicBezTo>
                  <a:cubicBezTo>
                    <a:pt x="1017091" y="1190529"/>
                    <a:pt x="943958" y="1253411"/>
                    <a:pt x="882721" y="1310034"/>
                  </a:cubicBezTo>
                  <a:lnTo>
                    <a:pt x="836317" y="1354955"/>
                  </a:lnTo>
                  <a:lnTo>
                    <a:pt x="816615" y="1391253"/>
                  </a:lnTo>
                  <a:cubicBezTo>
                    <a:pt x="785188" y="1437771"/>
                    <a:pt x="742864" y="1476323"/>
                    <a:pt x="693304" y="1503245"/>
                  </a:cubicBezTo>
                  <a:lnTo>
                    <a:pt x="684489" y="1506713"/>
                  </a:lnTo>
                  <a:lnTo>
                    <a:pt x="751222" y="2034404"/>
                  </a:lnTo>
                  <a:lnTo>
                    <a:pt x="125131" y="2034404"/>
                  </a:lnTo>
                  <a:lnTo>
                    <a:pt x="191928" y="1506199"/>
                  </a:lnTo>
                  <a:lnTo>
                    <a:pt x="154207" y="1485725"/>
                  </a:lnTo>
                  <a:cubicBezTo>
                    <a:pt x="61170" y="1422871"/>
                    <a:pt x="1" y="1316428"/>
                    <a:pt x="1" y="1195698"/>
                  </a:cubicBezTo>
                  <a:lnTo>
                    <a:pt x="1" y="1079692"/>
                  </a:lnTo>
                  <a:lnTo>
                    <a:pt x="0" y="1079687"/>
                  </a:lnTo>
                  <a:lnTo>
                    <a:pt x="0" y="420882"/>
                  </a:lnTo>
                  <a:cubicBezTo>
                    <a:pt x="0" y="377813"/>
                    <a:pt x="34914" y="342899"/>
                    <a:pt x="77983" y="342899"/>
                  </a:cubicBezTo>
                  <a:cubicBezTo>
                    <a:pt x="121052" y="342899"/>
                    <a:pt x="155966" y="377813"/>
                    <a:pt x="155966" y="420882"/>
                  </a:cubicBezTo>
                  <a:lnTo>
                    <a:pt x="155966" y="762131"/>
                  </a:lnTo>
                  <a:lnTo>
                    <a:pt x="201973" y="737159"/>
                  </a:lnTo>
                  <a:lnTo>
                    <a:pt x="201973" y="232935"/>
                  </a:lnTo>
                  <a:cubicBezTo>
                    <a:pt x="201973" y="178886"/>
                    <a:pt x="245789" y="135070"/>
                    <a:pt x="299838" y="135070"/>
                  </a:cubicBezTo>
                  <a:cubicBezTo>
                    <a:pt x="353887" y="135070"/>
                    <a:pt x="397703" y="178886"/>
                    <a:pt x="397703" y="232935"/>
                  </a:cubicBezTo>
                  <a:lnTo>
                    <a:pt x="397703" y="703352"/>
                  </a:lnTo>
                  <a:lnTo>
                    <a:pt x="440098" y="703352"/>
                  </a:lnTo>
                  <a:lnTo>
                    <a:pt x="440098" y="97865"/>
                  </a:lnTo>
                  <a:cubicBezTo>
                    <a:pt x="440098" y="43816"/>
                    <a:pt x="483914" y="0"/>
                    <a:pt x="537963" y="0"/>
                  </a:cubicBezTo>
                  <a:cubicBezTo>
                    <a:pt x="592012" y="0"/>
                    <a:pt x="635828" y="43816"/>
                    <a:pt x="635828" y="97865"/>
                  </a:cubicBezTo>
                  <a:lnTo>
                    <a:pt x="635828" y="721599"/>
                  </a:lnTo>
                  <a:lnTo>
                    <a:pt x="646847" y="724575"/>
                  </a:lnTo>
                  <a:lnTo>
                    <a:pt x="671873" y="737566"/>
                  </a:lnTo>
                  <a:lnTo>
                    <a:pt x="671873" y="232935"/>
                  </a:lnTo>
                  <a:cubicBezTo>
                    <a:pt x="671873" y="178886"/>
                    <a:pt x="715690" y="135070"/>
                    <a:pt x="769739" y="135070"/>
                  </a:cubicBezTo>
                  <a:cubicBezTo>
                    <a:pt x="823788" y="135070"/>
                    <a:pt x="867604" y="178886"/>
                    <a:pt x="867604" y="232935"/>
                  </a:cubicBezTo>
                  <a:lnTo>
                    <a:pt x="867604" y="977863"/>
                  </a:lnTo>
                  <a:lnTo>
                    <a:pt x="869243" y="982624"/>
                  </a:lnTo>
                  <a:lnTo>
                    <a:pt x="870096" y="991084"/>
                  </a:lnTo>
                  <a:lnTo>
                    <a:pt x="882726" y="986089"/>
                  </a:lnTo>
                  <a:lnTo>
                    <a:pt x="882726" y="822123"/>
                  </a:lnTo>
                  <a:cubicBezTo>
                    <a:pt x="882726" y="756526"/>
                    <a:pt x="933737" y="703348"/>
                    <a:pt x="996662" y="703348"/>
                  </a:cubicBezTo>
                  <a:cubicBezTo>
                    <a:pt x="1059586" y="703348"/>
                    <a:pt x="1110597" y="756526"/>
                    <a:pt x="1110597" y="822123"/>
                  </a:cubicBezTo>
                  <a:cubicBezTo>
                    <a:pt x="1110597" y="851741"/>
                    <a:pt x="1113017" y="882712"/>
                    <a:pt x="1114227" y="913006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68" name="正方形/長方形 167">
              <a:extLst>
                <a:ext uri="{FF2B5EF4-FFF2-40B4-BE49-F238E27FC236}">
                  <a16:creationId xmlns:a16="http://schemas.microsoft.com/office/drawing/2014/main" id="{0B0046E7-CD2C-4C1A-B665-196CC420E5D8}"/>
                </a:ext>
              </a:extLst>
            </p:cNvPr>
            <p:cNvSpPr/>
            <p:nvPr/>
          </p:nvSpPr>
          <p:spPr>
            <a:xfrm>
              <a:off x="7908674" y="838612"/>
              <a:ext cx="571477" cy="1611199"/>
            </a:xfrm>
            <a:prstGeom prst="rect">
              <a:avLst/>
            </a:prstGeom>
            <a:solidFill>
              <a:schemeClr val="bg1">
                <a:lumMod val="6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</p:grpSp>
      <p:grpSp>
        <p:nvGrpSpPr>
          <p:cNvPr id="187" name="グループ化 186">
            <a:extLst>
              <a:ext uri="{FF2B5EF4-FFF2-40B4-BE49-F238E27FC236}">
                <a16:creationId xmlns:a16="http://schemas.microsoft.com/office/drawing/2014/main" id="{85AD8ECB-6E0F-4737-B07C-58A536E86CF9}"/>
              </a:ext>
            </a:extLst>
          </p:cNvPr>
          <p:cNvGrpSpPr/>
          <p:nvPr/>
        </p:nvGrpSpPr>
        <p:grpSpPr>
          <a:xfrm>
            <a:off x="597735" y="4612761"/>
            <a:ext cx="1294048" cy="1689430"/>
            <a:chOff x="597735" y="4612761"/>
            <a:chExt cx="1294048" cy="1689430"/>
          </a:xfrm>
        </p:grpSpPr>
        <p:grpSp>
          <p:nvGrpSpPr>
            <p:cNvPr id="184" name="グループ化 183">
              <a:extLst>
                <a:ext uri="{FF2B5EF4-FFF2-40B4-BE49-F238E27FC236}">
                  <a16:creationId xmlns:a16="http://schemas.microsoft.com/office/drawing/2014/main" id="{FECD6813-605F-4A29-8545-EC890BEAA0D8}"/>
                </a:ext>
              </a:extLst>
            </p:cNvPr>
            <p:cNvGrpSpPr/>
            <p:nvPr/>
          </p:nvGrpSpPr>
          <p:grpSpPr>
            <a:xfrm>
              <a:off x="597735" y="5412916"/>
              <a:ext cx="1294048" cy="889275"/>
              <a:chOff x="597735" y="5412916"/>
              <a:chExt cx="1294048" cy="889275"/>
            </a:xfrm>
          </p:grpSpPr>
          <p:sp>
            <p:nvSpPr>
              <p:cNvPr id="180" name="フリーフォーム: 図形 179">
                <a:extLst>
                  <a:ext uri="{FF2B5EF4-FFF2-40B4-BE49-F238E27FC236}">
                    <a16:creationId xmlns:a16="http://schemas.microsoft.com/office/drawing/2014/main" id="{E925F6D9-3253-4B00-8B32-8A43AADDC598}"/>
                  </a:ext>
                </a:extLst>
              </p:cNvPr>
              <p:cNvSpPr/>
              <p:nvPr/>
            </p:nvSpPr>
            <p:spPr>
              <a:xfrm rot="10800000">
                <a:off x="597735" y="5412916"/>
                <a:ext cx="1294048" cy="772688"/>
              </a:xfrm>
              <a:custGeom>
                <a:avLst/>
                <a:gdLst>
                  <a:gd name="connsiteX0" fmla="*/ 1110937 w 1294048"/>
                  <a:gd name="connsiteY0" fmla="*/ 683787 h 772688"/>
                  <a:gd name="connsiteX1" fmla="*/ 1149757 w 1294048"/>
                  <a:gd name="connsiteY1" fmla="*/ 646684 h 772688"/>
                  <a:gd name="connsiteX2" fmla="*/ 1143182 w 1294048"/>
                  <a:gd name="connsiteY2" fmla="*/ 609582 h 772688"/>
                  <a:gd name="connsiteX3" fmla="*/ 753982 w 1294048"/>
                  <a:gd name="connsiteY3" fmla="*/ 114301 h 772688"/>
                  <a:gd name="connsiteX4" fmla="*/ 547688 w 1294048"/>
                  <a:gd name="connsiteY4" fmla="*/ 114301 h 772688"/>
                  <a:gd name="connsiteX5" fmla="*/ 151884 w 1294048"/>
                  <a:gd name="connsiteY5" fmla="*/ 609582 h 772688"/>
                  <a:gd name="connsiteX6" fmla="*/ 151883 w 1294048"/>
                  <a:gd name="connsiteY6" fmla="*/ 646684 h 772688"/>
                  <a:gd name="connsiteX7" fmla="*/ 190703 w 1294048"/>
                  <a:gd name="connsiteY7" fmla="*/ 683787 h 772688"/>
                  <a:gd name="connsiteX8" fmla="*/ 1243706 w 1294048"/>
                  <a:gd name="connsiteY8" fmla="*/ 772688 h 772688"/>
                  <a:gd name="connsiteX9" fmla="*/ 50342 w 1294048"/>
                  <a:gd name="connsiteY9" fmla="*/ 772688 h 772688"/>
                  <a:gd name="connsiteX10" fmla="*/ 0 w 1294048"/>
                  <a:gd name="connsiteY10" fmla="*/ 722346 h 772688"/>
                  <a:gd name="connsiteX11" fmla="*/ 1 w 1294048"/>
                  <a:gd name="connsiteY11" fmla="*/ 672005 h 772688"/>
                  <a:gd name="connsiteX12" fmla="*/ 513282 w 1294048"/>
                  <a:gd name="connsiteY12" fmla="*/ 0 h 772688"/>
                  <a:gd name="connsiteX13" fmla="*/ 780805 w 1294048"/>
                  <a:gd name="connsiteY13" fmla="*/ 0 h 772688"/>
                  <a:gd name="connsiteX14" fmla="*/ 1285522 w 1294048"/>
                  <a:gd name="connsiteY14" fmla="*/ 672005 h 772688"/>
                  <a:gd name="connsiteX15" fmla="*/ 1294048 w 1294048"/>
                  <a:gd name="connsiteY15" fmla="*/ 722346 h 772688"/>
                  <a:gd name="connsiteX16" fmla="*/ 1243706 w 1294048"/>
                  <a:gd name="connsiteY16" fmla="*/ 772688 h 7726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</a:cxnLst>
                <a:rect l="l" t="t" r="r" b="b"/>
                <a:pathLst>
                  <a:path w="1294048" h="772688">
                    <a:moveTo>
                      <a:pt x="1110937" y="683787"/>
                    </a:moveTo>
                    <a:cubicBezTo>
                      <a:pt x="1132377" y="683787"/>
                      <a:pt x="1149757" y="667176"/>
                      <a:pt x="1149757" y="646684"/>
                    </a:cubicBezTo>
                    <a:lnTo>
                      <a:pt x="1143182" y="609582"/>
                    </a:lnTo>
                    <a:lnTo>
                      <a:pt x="753982" y="114301"/>
                    </a:lnTo>
                    <a:lnTo>
                      <a:pt x="547688" y="114301"/>
                    </a:lnTo>
                    <a:lnTo>
                      <a:pt x="151884" y="609582"/>
                    </a:lnTo>
                    <a:cubicBezTo>
                      <a:pt x="151884" y="621949"/>
                      <a:pt x="151883" y="634317"/>
                      <a:pt x="151883" y="646684"/>
                    </a:cubicBezTo>
                    <a:cubicBezTo>
                      <a:pt x="151883" y="667176"/>
                      <a:pt x="169263" y="683787"/>
                      <a:pt x="190703" y="683787"/>
                    </a:cubicBezTo>
                    <a:close/>
                    <a:moveTo>
                      <a:pt x="1243706" y="772688"/>
                    </a:moveTo>
                    <a:lnTo>
                      <a:pt x="50342" y="772688"/>
                    </a:lnTo>
                    <a:cubicBezTo>
                      <a:pt x="22539" y="772688"/>
                      <a:pt x="0" y="750149"/>
                      <a:pt x="0" y="722346"/>
                    </a:cubicBezTo>
                    <a:cubicBezTo>
                      <a:pt x="0" y="705566"/>
                      <a:pt x="1" y="688785"/>
                      <a:pt x="1" y="672005"/>
                    </a:cubicBezTo>
                    <a:lnTo>
                      <a:pt x="513282" y="0"/>
                    </a:lnTo>
                    <a:lnTo>
                      <a:pt x="780805" y="0"/>
                    </a:lnTo>
                    <a:lnTo>
                      <a:pt x="1285522" y="672005"/>
                    </a:lnTo>
                    <a:lnTo>
                      <a:pt x="1294048" y="722346"/>
                    </a:lnTo>
                    <a:cubicBezTo>
                      <a:pt x="1294048" y="750149"/>
                      <a:pt x="1271509" y="772688"/>
                      <a:pt x="1243706" y="772688"/>
                    </a:cubicBezTo>
                    <a:close/>
                  </a:path>
                </a:pathLst>
              </a:custGeom>
              <a:solidFill>
                <a:schemeClr val="bg1"/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wrap="square" rtlCol="0" anchor="ctr">
                <a:noAutofit/>
              </a:bodyPr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3" name="四角形: 上の 2 つの角を丸める 182">
                <a:extLst>
                  <a:ext uri="{FF2B5EF4-FFF2-40B4-BE49-F238E27FC236}">
                    <a16:creationId xmlns:a16="http://schemas.microsoft.com/office/drawing/2014/main" id="{3E6426D6-901E-4D40-BA26-4AE026A1BDC3}"/>
                  </a:ext>
                </a:extLst>
              </p:cNvPr>
              <p:cNvSpPr/>
              <p:nvPr/>
            </p:nvSpPr>
            <p:spPr>
              <a:xfrm>
                <a:off x="1150663" y="6059391"/>
                <a:ext cx="179855" cy="242800"/>
              </a:xfrm>
              <a:prstGeom prst="round2SameRect">
                <a:avLst/>
              </a:prstGeom>
              <a:solidFill>
                <a:schemeClr val="accent2">
                  <a:lumMod val="75000"/>
                </a:schemeClr>
              </a:solidFill>
              <a:ln w="190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86" name="フリーフォーム: 図形 185">
              <a:extLst>
                <a:ext uri="{FF2B5EF4-FFF2-40B4-BE49-F238E27FC236}">
                  <a16:creationId xmlns:a16="http://schemas.microsoft.com/office/drawing/2014/main" id="{C283DABB-830F-42CC-B339-8322ACF88B26}"/>
                </a:ext>
              </a:extLst>
            </p:cNvPr>
            <p:cNvSpPr/>
            <p:nvPr/>
          </p:nvSpPr>
          <p:spPr bwMode="auto">
            <a:xfrm rot="10800000">
              <a:off x="815958" y="4612761"/>
              <a:ext cx="789634" cy="1068291"/>
            </a:xfrm>
            <a:custGeom>
              <a:avLst/>
              <a:gdLst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416766 h 1466124"/>
                <a:gd name="connsiteX25" fmla="*/ 2 w 1083695"/>
                <a:gd name="connsiteY25" fmla="*/ 136852 h 1466124"/>
                <a:gd name="connsiteX26" fmla="*/ 98772 w 1083695"/>
                <a:gd name="connsiteY26" fmla="*/ 38082 h 1466124"/>
                <a:gd name="connsiteX27" fmla="*/ 189780 w 1083695"/>
                <a:gd name="connsiteY27" fmla="*/ 98406 h 1466124"/>
                <a:gd name="connsiteX28" fmla="*/ 195139 w 1083695"/>
                <a:gd name="connsiteY28" fmla="*/ 124949 h 1466124"/>
                <a:gd name="connsiteX29" fmla="*/ 195139 w 1083695"/>
                <a:gd name="connsiteY29" fmla="*/ 123144 h 1466124"/>
                <a:gd name="connsiteX30" fmla="*/ 309074 w 1083695"/>
                <a:gd name="connsiteY30" fmla="*/ 9209 h 1466124"/>
                <a:gd name="connsiteX31" fmla="*/ 423009 w 1083695"/>
                <a:gd name="connsiteY31" fmla="*/ 123144 h 1466124"/>
                <a:gd name="connsiteX32" fmla="*/ 423009 w 1083695"/>
                <a:gd name="connsiteY32" fmla="*/ 135065 h 1466124"/>
                <a:gd name="connsiteX33" fmla="*/ 423010 w 1083695"/>
                <a:gd name="connsiteY33" fmla="*/ 135065 h 1466124"/>
                <a:gd name="connsiteX34" fmla="*/ 423010 w 1083695"/>
                <a:gd name="connsiteY34" fmla="*/ 113935 h 1466124"/>
                <a:gd name="connsiteX35" fmla="*/ 536945 w 1083695"/>
                <a:gd name="connsiteY35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136852 h 1466124"/>
                <a:gd name="connsiteX25" fmla="*/ 98772 w 1083695"/>
                <a:gd name="connsiteY25" fmla="*/ 38082 h 1466124"/>
                <a:gd name="connsiteX26" fmla="*/ 189780 w 1083695"/>
                <a:gd name="connsiteY26" fmla="*/ 98406 h 1466124"/>
                <a:gd name="connsiteX27" fmla="*/ 195139 w 1083695"/>
                <a:gd name="connsiteY27" fmla="*/ 124949 h 1466124"/>
                <a:gd name="connsiteX28" fmla="*/ 195139 w 1083695"/>
                <a:gd name="connsiteY28" fmla="*/ 123144 h 1466124"/>
                <a:gd name="connsiteX29" fmla="*/ 309074 w 1083695"/>
                <a:gd name="connsiteY29" fmla="*/ 9209 h 1466124"/>
                <a:gd name="connsiteX30" fmla="*/ 423009 w 1083695"/>
                <a:gd name="connsiteY30" fmla="*/ 123144 h 1466124"/>
                <a:gd name="connsiteX31" fmla="*/ 423009 w 1083695"/>
                <a:gd name="connsiteY31" fmla="*/ 135065 h 1466124"/>
                <a:gd name="connsiteX32" fmla="*/ 423010 w 1083695"/>
                <a:gd name="connsiteY32" fmla="*/ 135065 h 1466124"/>
                <a:gd name="connsiteX33" fmla="*/ 423010 w 1083695"/>
                <a:gd name="connsiteY33" fmla="*/ 113935 h 1466124"/>
                <a:gd name="connsiteX34" fmla="*/ 536945 w 1083695"/>
                <a:gd name="connsiteY34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2 w 1083695"/>
                <a:gd name="connsiteY23" fmla="*/ 136852 h 1466124"/>
                <a:gd name="connsiteX24" fmla="*/ 98772 w 1083695"/>
                <a:gd name="connsiteY24" fmla="*/ 38082 h 1466124"/>
                <a:gd name="connsiteX25" fmla="*/ 189780 w 1083695"/>
                <a:gd name="connsiteY25" fmla="*/ 98406 h 1466124"/>
                <a:gd name="connsiteX26" fmla="*/ 195139 w 1083695"/>
                <a:gd name="connsiteY26" fmla="*/ 124949 h 1466124"/>
                <a:gd name="connsiteX27" fmla="*/ 195139 w 1083695"/>
                <a:gd name="connsiteY27" fmla="*/ 123144 h 1466124"/>
                <a:gd name="connsiteX28" fmla="*/ 309074 w 1083695"/>
                <a:gd name="connsiteY28" fmla="*/ 9209 h 1466124"/>
                <a:gd name="connsiteX29" fmla="*/ 423009 w 1083695"/>
                <a:gd name="connsiteY29" fmla="*/ 123144 h 1466124"/>
                <a:gd name="connsiteX30" fmla="*/ 423009 w 1083695"/>
                <a:gd name="connsiteY30" fmla="*/ 135065 h 1466124"/>
                <a:gd name="connsiteX31" fmla="*/ 423010 w 1083695"/>
                <a:gd name="connsiteY31" fmla="*/ 135065 h 1466124"/>
                <a:gd name="connsiteX32" fmla="*/ 423010 w 1083695"/>
                <a:gd name="connsiteY32" fmla="*/ 113935 h 1466124"/>
                <a:gd name="connsiteX33" fmla="*/ 536945 w 1083695"/>
                <a:gd name="connsiteY33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2 w 1083695"/>
                <a:gd name="connsiteY22" fmla="*/ 136852 h 1466124"/>
                <a:gd name="connsiteX23" fmla="*/ 98772 w 1083695"/>
                <a:gd name="connsiteY23" fmla="*/ 38082 h 1466124"/>
                <a:gd name="connsiteX24" fmla="*/ 189780 w 1083695"/>
                <a:gd name="connsiteY24" fmla="*/ 98406 h 1466124"/>
                <a:gd name="connsiteX25" fmla="*/ 195139 w 1083695"/>
                <a:gd name="connsiteY25" fmla="*/ 124949 h 1466124"/>
                <a:gd name="connsiteX26" fmla="*/ 195139 w 1083695"/>
                <a:gd name="connsiteY26" fmla="*/ 123144 h 1466124"/>
                <a:gd name="connsiteX27" fmla="*/ 309074 w 1083695"/>
                <a:gd name="connsiteY27" fmla="*/ 9209 h 1466124"/>
                <a:gd name="connsiteX28" fmla="*/ 423009 w 1083695"/>
                <a:gd name="connsiteY28" fmla="*/ 123144 h 1466124"/>
                <a:gd name="connsiteX29" fmla="*/ 423009 w 1083695"/>
                <a:gd name="connsiteY29" fmla="*/ 135065 h 1466124"/>
                <a:gd name="connsiteX30" fmla="*/ 423010 w 1083695"/>
                <a:gd name="connsiteY30" fmla="*/ 135065 h 1466124"/>
                <a:gd name="connsiteX31" fmla="*/ 423010 w 1083695"/>
                <a:gd name="connsiteY31" fmla="*/ 113935 h 1466124"/>
                <a:gd name="connsiteX32" fmla="*/ 536945 w 1083695"/>
                <a:gd name="connsiteY32" fmla="*/ 0 h 14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1083695" h="1466124">
                  <a:moveTo>
                    <a:pt x="536945" y="0"/>
                  </a:moveTo>
                  <a:cubicBezTo>
                    <a:pt x="584139" y="0"/>
                    <a:pt x="624630" y="28693"/>
                    <a:pt x="641926" y="69586"/>
                  </a:cubicBezTo>
                  <a:lnTo>
                    <a:pt x="649679" y="107986"/>
                  </a:lnTo>
                  <a:lnTo>
                    <a:pt x="657432" y="69586"/>
                  </a:lnTo>
                  <a:cubicBezTo>
                    <a:pt x="674728" y="28693"/>
                    <a:pt x="715219" y="0"/>
                    <a:pt x="762413" y="0"/>
                  </a:cubicBezTo>
                  <a:cubicBezTo>
                    <a:pt x="825338" y="0"/>
                    <a:pt x="876348" y="51010"/>
                    <a:pt x="876348" y="113935"/>
                  </a:cubicBezTo>
                  <a:lnTo>
                    <a:pt x="876348" y="228680"/>
                  </a:lnTo>
                  <a:lnTo>
                    <a:pt x="884893" y="215468"/>
                  </a:lnTo>
                  <a:cubicBezTo>
                    <a:pt x="905511" y="193974"/>
                    <a:pt x="933995" y="180679"/>
                    <a:pt x="965457" y="180679"/>
                  </a:cubicBezTo>
                  <a:cubicBezTo>
                    <a:pt x="1028382" y="180679"/>
                    <a:pt x="1079393" y="233857"/>
                    <a:pt x="1079393" y="299454"/>
                  </a:cubicBezTo>
                  <a:cubicBezTo>
                    <a:pt x="1079393" y="358688"/>
                    <a:pt x="1089074" y="423339"/>
                    <a:pt x="1079392" y="477159"/>
                  </a:cubicBezTo>
                  <a:cubicBezTo>
                    <a:pt x="1069710" y="530979"/>
                    <a:pt x="1068519" y="561731"/>
                    <a:pt x="1021301" y="622375"/>
                  </a:cubicBezTo>
                  <a:cubicBezTo>
                    <a:pt x="985887" y="667859"/>
                    <a:pt x="912753" y="730741"/>
                    <a:pt x="851517" y="787364"/>
                  </a:cubicBezTo>
                  <a:lnTo>
                    <a:pt x="811212" y="826380"/>
                  </a:lnTo>
                  <a:lnTo>
                    <a:pt x="785486" y="862581"/>
                  </a:lnTo>
                  <a:cubicBezTo>
                    <a:pt x="766668" y="883285"/>
                    <a:pt x="745400" y="901723"/>
                    <a:pt x="722141" y="917436"/>
                  </a:cubicBezTo>
                  <a:lnTo>
                    <a:pt x="684422" y="937910"/>
                  </a:lnTo>
                  <a:lnTo>
                    <a:pt x="751220" y="1466124"/>
                  </a:lnTo>
                  <a:lnTo>
                    <a:pt x="125130" y="1466124"/>
                  </a:lnTo>
                  <a:lnTo>
                    <a:pt x="191928" y="937911"/>
                  </a:lnTo>
                  <a:lnTo>
                    <a:pt x="154206" y="917436"/>
                  </a:lnTo>
                  <a:cubicBezTo>
                    <a:pt x="61169" y="854582"/>
                    <a:pt x="0" y="748139"/>
                    <a:pt x="0" y="627410"/>
                  </a:cubicBezTo>
                  <a:cubicBezTo>
                    <a:pt x="1" y="463891"/>
                    <a:pt x="1" y="300371"/>
                    <a:pt x="2" y="136852"/>
                  </a:cubicBezTo>
                  <a:cubicBezTo>
                    <a:pt x="2" y="82303"/>
                    <a:pt x="44223" y="38082"/>
                    <a:pt x="98772" y="38082"/>
                  </a:cubicBezTo>
                  <a:cubicBezTo>
                    <a:pt x="139684" y="38082"/>
                    <a:pt x="174786" y="62956"/>
                    <a:pt x="189780" y="98406"/>
                  </a:cubicBezTo>
                  <a:lnTo>
                    <a:pt x="195139" y="124949"/>
                  </a:lnTo>
                  <a:lnTo>
                    <a:pt x="195139" y="123144"/>
                  </a:lnTo>
                  <a:cubicBezTo>
                    <a:pt x="195139" y="60219"/>
                    <a:pt x="246149" y="9209"/>
                    <a:pt x="309074" y="9209"/>
                  </a:cubicBezTo>
                  <a:cubicBezTo>
                    <a:pt x="371999" y="9209"/>
                    <a:pt x="423009" y="60219"/>
                    <a:pt x="423009" y="123144"/>
                  </a:cubicBezTo>
                  <a:lnTo>
                    <a:pt x="423009" y="135065"/>
                  </a:lnTo>
                  <a:lnTo>
                    <a:pt x="423010" y="135065"/>
                  </a:lnTo>
                  <a:lnTo>
                    <a:pt x="423010" y="113935"/>
                  </a:lnTo>
                  <a:cubicBezTo>
                    <a:pt x="423010" y="51010"/>
                    <a:pt x="474020" y="0"/>
                    <a:pt x="53694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2754648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id="{2356B9E8-5E7B-426A-9CBB-0CB962224467}"/>
              </a:ext>
            </a:extLst>
          </p:cNvPr>
          <p:cNvGrpSpPr/>
          <p:nvPr/>
        </p:nvGrpSpPr>
        <p:grpSpPr>
          <a:xfrm>
            <a:off x="2307911" y="1387846"/>
            <a:ext cx="1505627" cy="1191804"/>
            <a:chOff x="-1538466" y="-1764035"/>
            <a:chExt cx="2029523" cy="1606503"/>
          </a:xfrm>
        </p:grpSpPr>
        <p:grpSp>
          <p:nvGrpSpPr>
            <p:cNvPr id="8" name="グループ化 7">
              <a:extLst>
                <a:ext uri="{FF2B5EF4-FFF2-40B4-BE49-F238E27FC236}">
                  <a16:creationId xmlns:a16="http://schemas.microsoft.com/office/drawing/2014/main" id="{A20F2728-9A32-44DB-87B8-6C09EC403863}"/>
                </a:ext>
              </a:extLst>
            </p:cNvPr>
            <p:cNvGrpSpPr/>
            <p:nvPr/>
          </p:nvGrpSpPr>
          <p:grpSpPr>
            <a:xfrm>
              <a:off x="-1538466" y="-1538576"/>
              <a:ext cx="2029523" cy="1381044"/>
              <a:chOff x="-47024" y="5026510"/>
              <a:chExt cx="2029523" cy="1381044"/>
            </a:xfrm>
          </p:grpSpPr>
          <p:sp>
            <p:nvSpPr>
              <p:cNvPr id="10" name="フリーフォーム: 図形 9">
                <a:extLst>
                  <a:ext uri="{FF2B5EF4-FFF2-40B4-BE49-F238E27FC236}">
                    <a16:creationId xmlns:a16="http://schemas.microsoft.com/office/drawing/2014/main" id="{5FB91219-38FB-4B4E-BAF8-FCBCC4E9B111}"/>
                  </a:ext>
                </a:extLst>
              </p:cNvPr>
              <p:cNvSpPr/>
              <p:nvPr/>
            </p:nvSpPr>
            <p:spPr bwMode="auto">
              <a:xfrm>
                <a:off x="-47024" y="5808379"/>
                <a:ext cx="958254" cy="314353"/>
              </a:xfrm>
              <a:custGeom>
                <a:avLst/>
                <a:gdLst>
                  <a:gd name="connsiteX0" fmla="*/ 866238 w 958254"/>
                  <a:gd name="connsiteY0" fmla="*/ 0 h 314353"/>
                  <a:gd name="connsiteX1" fmla="*/ 958254 w 958254"/>
                  <a:gd name="connsiteY1" fmla="*/ 103768 h 314353"/>
                  <a:gd name="connsiteX2" fmla="*/ 0 w 958254"/>
                  <a:gd name="connsiteY2" fmla="*/ 210613 h 314353"/>
                  <a:gd name="connsiteX3" fmla="*/ 66901 w 958254"/>
                  <a:gd name="connsiteY3" fmla="*/ 89126 h 314353"/>
                  <a:gd name="connsiteX4" fmla="*/ 866238 w 958254"/>
                  <a:gd name="connsiteY4" fmla="*/ 0 h 31435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958254" h="314353">
                    <a:moveTo>
                      <a:pt x="866238" y="0"/>
                    </a:moveTo>
                    <a:lnTo>
                      <a:pt x="958254" y="103768"/>
                    </a:lnTo>
                    <a:cubicBezTo>
                      <a:pt x="693582" y="338467"/>
                      <a:pt x="309868" y="381251"/>
                      <a:pt x="0" y="210613"/>
                    </a:cubicBezTo>
                    <a:lnTo>
                      <a:pt x="66901" y="89126"/>
                    </a:lnTo>
                    <a:cubicBezTo>
                      <a:pt x="325380" y="231465"/>
                      <a:pt x="645459" y="195777"/>
                      <a:pt x="866238" y="0"/>
                    </a:cubicBez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1" name="四角形: 上の 2 つの角を丸める 10">
                <a:extLst>
                  <a:ext uri="{FF2B5EF4-FFF2-40B4-BE49-F238E27FC236}">
                    <a16:creationId xmlns:a16="http://schemas.microsoft.com/office/drawing/2014/main" id="{50DC323F-A73C-4A64-BAD4-E6865141729C}"/>
                  </a:ext>
                </a:extLst>
              </p:cNvPr>
              <p:cNvSpPr/>
              <p:nvPr/>
            </p:nvSpPr>
            <p:spPr bwMode="auto">
              <a:xfrm rot="2700000">
                <a:off x="309375" y="5761061"/>
                <a:ext cx="1170130" cy="1228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" name="台形 11">
                <a:extLst>
                  <a:ext uri="{FF2B5EF4-FFF2-40B4-BE49-F238E27FC236}">
                    <a16:creationId xmlns:a16="http://schemas.microsoft.com/office/drawing/2014/main" id="{9C3FAB75-A78A-43A8-B9A4-B0B959FA46B5}"/>
                  </a:ext>
                </a:extLst>
              </p:cNvPr>
              <p:cNvSpPr/>
              <p:nvPr/>
            </p:nvSpPr>
            <p:spPr bwMode="auto">
              <a:xfrm rot="900000">
                <a:off x="1509731" y="5026510"/>
                <a:ext cx="472768" cy="798209"/>
              </a:xfrm>
              <a:prstGeom prst="trapezoid">
                <a:avLst>
                  <a:gd name="adj" fmla="val 5099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497B45C5-E48F-4839-A89D-99B373F93CBD}"/>
                  </a:ext>
                </a:extLst>
              </p:cNvPr>
              <p:cNvSpPr/>
              <p:nvPr/>
            </p:nvSpPr>
            <p:spPr bwMode="auto">
              <a:xfrm rot="1800000">
                <a:off x="794498" y="5467220"/>
                <a:ext cx="1146178" cy="451918"/>
              </a:xfrm>
              <a:custGeom>
                <a:avLst/>
                <a:gdLst>
                  <a:gd name="connsiteX0" fmla="*/ 225959 w 1146178"/>
                  <a:gd name="connsiteY0" fmla="*/ 0 h 451918"/>
                  <a:gd name="connsiteX1" fmla="*/ 406700 w 1146178"/>
                  <a:gd name="connsiteY1" fmla="*/ 0 h 451918"/>
                  <a:gd name="connsiteX2" fmla="*/ 788798 w 1146178"/>
                  <a:gd name="connsiteY2" fmla="*/ 0 h 451918"/>
                  <a:gd name="connsiteX3" fmla="*/ 1063721 w 1146178"/>
                  <a:gd name="connsiteY3" fmla="*/ 0 h 451918"/>
                  <a:gd name="connsiteX4" fmla="*/ 1146178 w 1146178"/>
                  <a:gd name="connsiteY4" fmla="*/ 82457 h 451918"/>
                  <a:gd name="connsiteX5" fmla="*/ 1146178 w 1146178"/>
                  <a:gd name="connsiteY5" fmla="*/ 404082 h 451918"/>
                  <a:gd name="connsiteX6" fmla="*/ 1098342 w 1146178"/>
                  <a:gd name="connsiteY6" fmla="*/ 451918 h 451918"/>
                  <a:gd name="connsiteX7" fmla="*/ 966921 w 1146178"/>
                  <a:gd name="connsiteY7" fmla="*/ 451918 h 451918"/>
                  <a:gd name="connsiteX8" fmla="*/ 372079 w 1146178"/>
                  <a:gd name="connsiteY8" fmla="*/ 451918 h 451918"/>
                  <a:gd name="connsiteX9" fmla="*/ 47836 w 1146178"/>
                  <a:gd name="connsiteY9" fmla="*/ 451918 h 451918"/>
                  <a:gd name="connsiteX10" fmla="*/ 0 w 1146178"/>
                  <a:gd name="connsiteY10" fmla="*/ 404082 h 451918"/>
                  <a:gd name="connsiteX11" fmla="*/ 0 w 1146178"/>
                  <a:gd name="connsiteY11" fmla="*/ 225959 h 451918"/>
                  <a:gd name="connsiteX12" fmla="*/ 225959 w 1146178"/>
                  <a:gd name="connsiteY12" fmla="*/ 0 h 451918"/>
                  <a:gd name="connsiteX0" fmla="*/ 225959 w 1146178"/>
                  <a:gd name="connsiteY0" fmla="*/ 0 h 451918"/>
                  <a:gd name="connsiteX1" fmla="*/ 788798 w 1146178"/>
                  <a:gd name="connsiteY1" fmla="*/ 0 h 451918"/>
                  <a:gd name="connsiteX2" fmla="*/ 1063721 w 1146178"/>
                  <a:gd name="connsiteY2" fmla="*/ 0 h 451918"/>
                  <a:gd name="connsiteX3" fmla="*/ 1146178 w 1146178"/>
                  <a:gd name="connsiteY3" fmla="*/ 82457 h 451918"/>
                  <a:gd name="connsiteX4" fmla="*/ 1146178 w 1146178"/>
                  <a:gd name="connsiteY4" fmla="*/ 404082 h 451918"/>
                  <a:gd name="connsiteX5" fmla="*/ 1098342 w 1146178"/>
                  <a:gd name="connsiteY5" fmla="*/ 451918 h 451918"/>
                  <a:gd name="connsiteX6" fmla="*/ 966921 w 1146178"/>
                  <a:gd name="connsiteY6" fmla="*/ 451918 h 451918"/>
                  <a:gd name="connsiteX7" fmla="*/ 372079 w 1146178"/>
                  <a:gd name="connsiteY7" fmla="*/ 451918 h 451918"/>
                  <a:gd name="connsiteX8" fmla="*/ 47836 w 1146178"/>
                  <a:gd name="connsiteY8" fmla="*/ 451918 h 451918"/>
                  <a:gd name="connsiteX9" fmla="*/ 0 w 1146178"/>
                  <a:gd name="connsiteY9" fmla="*/ 404082 h 451918"/>
                  <a:gd name="connsiteX10" fmla="*/ 0 w 1146178"/>
                  <a:gd name="connsiteY10" fmla="*/ 225959 h 451918"/>
                  <a:gd name="connsiteX11" fmla="*/ 225959 w 1146178"/>
                  <a:gd name="connsiteY11" fmla="*/ 0 h 451918"/>
                  <a:gd name="connsiteX0" fmla="*/ 225959 w 1146178"/>
                  <a:gd name="connsiteY0" fmla="*/ 0 h 451918"/>
                  <a:gd name="connsiteX1" fmla="*/ 1063721 w 1146178"/>
                  <a:gd name="connsiteY1" fmla="*/ 0 h 451918"/>
                  <a:gd name="connsiteX2" fmla="*/ 1146178 w 1146178"/>
                  <a:gd name="connsiteY2" fmla="*/ 82457 h 451918"/>
                  <a:gd name="connsiteX3" fmla="*/ 1146178 w 1146178"/>
                  <a:gd name="connsiteY3" fmla="*/ 404082 h 451918"/>
                  <a:gd name="connsiteX4" fmla="*/ 1098342 w 1146178"/>
                  <a:gd name="connsiteY4" fmla="*/ 451918 h 451918"/>
                  <a:gd name="connsiteX5" fmla="*/ 966921 w 1146178"/>
                  <a:gd name="connsiteY5" fmla="*/ 451918 h 451918"/>
                  <a:gd name="connsiteX6" fmla="*/ 372079 w 1146178"/>
                  <a:gd name="connsiteY6" fmla="*/ 451918 h 451918"/>
                  <a:gd name="connsiteX7" fmla="*/ 47836 w 1146178"/>
                  <a:gd name="connsiteY7" fmla="*/ 451918 h 451918"/>
                  <a:gd name="connsiteX8" fmla="*/ 0 w 1146178"/>
                  <a:gd name="connsiteY8" fmla="*/ 404082 h 451918"/>
                  <a:gd name="connsiteX9" fmla="*/ 0 w 1146178"/>
                  <a:gd name="connsiteY9" fmla="*/ 225959 h 451918"/>
                  <a:gd name="connsiteX10" fmla="*/ 225959 w 1146178"/>
                  <a:gd name="connsiteY10" fmla="*/ 0 h 451918"/>
                  <a:gd name="connsiteX0" fmla="*/ 225959 w 1146178"/>
                  <a:gd name="connsiteY0" fmla="*/ 0 h 451918"/>
                  <a:gd name="connsiteX1" fmla="*/ 1063721 w 1146178"/>
                  <a:gd name="connsiteY1" fmla="*/ 0 h 451918"/>
                  <a:gd name="connsiteX2" fmla="*/ 1146178 w 1146178"/>
                  <a:gd name="connsiteY2" fmla="*/ 82457 h 451918"/>
                  <a:gd name="connsiteX3" fmla="*/ 1146178 w 1146178"/>
                  <a:gd name="connsiteY3" fmla="*/ 404082 h 451918"/>
                  <a:gd name="connsiteX4" fmla="*/ 1098342 w 1146178"/>
                  <a:gd name="connsiteY4" fmla="*/ 451918 h 451918"/>
                  <a:gd name="connsiteX5" fmla="*/ 966921 w 1146178"/>
                  <a:gd name="connsiteY5" fmla="*/ 451918 h 451918"/>
                  <a:gd name="connsiteX6" fmla="*/ 47836 w 1146178"/>
                  <a:gd name="connsiteY6" fmla="*/ 451918 h 451918"/>
                  <a:gd name="connsiteX7" fmla="*/ 0 w 1146178"/>
                  <a:gd name="connsiteY7" fmla="*/ 404082 h 451918"/>
                  <a:gd name="connsiteX8" fmla="*/ 0 w 1146178"/>
                  <a:gd name="connsiteY8" fmla="*/ 225959 h 451918"/>
                  <a:gd name="connsiteX9" fmla="*/ 225959 w 1146178"/>
                  <a:gd name="connsiteY9" fmla="*/ 0 h 451918"/>
                  <a:gd name="connsiteX0" fmla="*/ 225959 w 1146178"/>
                  <a:gd name="connsiteY0" fmla="*/ 0 h 451918"/>
                  <a:gd name="connsiteX1" fmla="*/ 1063721 w 1146178"/>
                  <a:gd name="connsiteY1" fmla="*/ 0 h 451918"/>
                  <a:gd name="connsiteX2" fmla="*/ 1146178 w 1146178"/>
                  <a:gd name="connsiteY2" fmla="*/ 82457 h 451918"/>
                  <a:gd name="connsiteX3" fmla="*/ 1146178 w 1146178"/>
                  <a:gd name="connsiteY3" fmla="*/ 404082 h 451918"/>
                  <a:gd name="connsiteX4" fmla="*/ 1098342 w 1146178"/>
                  <a:gd name="connsiteY4" fmla="*/ 451918 h 451918"/>
                  <a:gd name="connsiteX5" fmla="*/ 47836 w 1146178"/>
                  <a:gd name="connsiteY5" fmla="*/ 451918 h 451918"/>
                  <a:gd name="connsiteX6" fmla="*/ 0 w 1146178"/>
                  <a:gd name="connsiteY6" fmla="*/ 404082 h 451918"/>
                  <a:gd name="connsiteX7" fmla="*/ 0 w 1146178"/>
                  <a:gd name="connsiteY7" fmla="*/ 225959 h 451918"/>
                  <a:gd name="connsiteX8" fmla="*/ 225959 w 1146178"/>
                  <a:gd name="connsiteY8" fmla="*/ 0 h 45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6178" h="451918">
                    <a:moveTo>
                      <a:pt x="225959" y="0"/>
                    </a:moveTo>
                    <a:lnTo>
                      <a:pt x="1063721" y="0"/>
                    </a:lnTo>
                    <a:cubicBezTo>
                      <a:pt x="1109261" y="0"/>
                      <a:pt x="1146178" y="36917"/>
                      <a:pt x="1146178" y="82457"/>
                    </a:cubicBezTo>
                    <a:lnTo>
                      <a:pt x="1146178" y="404082"/>
                    </a:lnTo>
                    <a:cubicBezTo>
                      <a:pt x="1146178" y="430501"/>
                      <a:pt x="1124761" y="451918"/>
                      <a:pt x="1098342" y="451918"/>
                    </a:cubicBezTo>
                    <a:lnTo>
                      <a:pt x="47836" y="451918"/>
                    </a:lnTo>
                    <a:cubicBezTo>
                      <a:pt x="21417" y="451918"/>
                      <a:pt x="0" y="430501"/>
                      <a:pt x="0" y="404082"/>
                    </a:cubicBezTo>
                    <a:lnTo>
                      <a:pt x="0" y="225959"/>
                    </a:lnTo>
                    <a:cubicBezTo>
                      <a:pt x="0" y="101165"/>
                      <a:pt x="101165" y="0"/>
                      <a:pt x="225959" y="0"/>
                    </a:cubicBezTo>
                    <a:close/>
                  </a:path>
                </a:pathLst>
              </a:custGeom>
              <a:solidFill>
                <a:srgbClr val="99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9" name="矢印: 左 8">
              <a:extLst>
                <a:ext uri="{FF2B5EF4-FFF2-40B4-BE49-F238E27FC236}">
                  <a16:creationId xmlns:a16="http://schemas.microsoft.com/office/drawing/2014/main" id="{7B5074C4-3336-41ED-B594-D749E770B453}"/>
                </a:ext>
              </a:extLst>
            </p:cNvPr>
            <p:cNvSpPr/>
            <p:nvPr/>
          </p:nvSpPr>
          <p:spPr bwMode="auto">
            <a:xfrm rot="18900000">
              <a:off x="-948717" y="-1764035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26" name="グループ化 25">
            <a:extLst>
              <a:ext uri="{FF2B5EF4-FFF2-40B4-BE49-F238E27FC236}">
                <a16:creationId xmlns:a16="http://schemas.microsoft.com/office/drawing/2014/main" id="{7B987138-F513-4A16-BE22-BE173BB0404E}"/>
              </a:ext>
            </a:extLst>
          </p:cNvPr>
          <p:cNvGrpSpPr/>
          <p:nvPr/>
        </p:nvGrpSpPr>
        <p:grpSpPr>
          <a:xfrm>
            <a:off x="7931265" y="1277166"/>
            <a:ext cx="1626452" cy="1110714"/>
            <a:chOff x="3760991" y="-1563799"/>
            <a:chExt cx="2460777" cy="1680479"/>
          </a:xfrm>
        </p:grpSpPr>
        <p:sp>
          <p:nvSpPr>
            <p:cNvPr id="27" name="四角形: 上の 2 つの角を丸める 26">
              <a:extLst>
                <a:ext uri="{FF2B5EF4-FFF2-40B4-BE49-F238E27FC236}">
                  <a16:creationId xmlns:a16="http://schemas.microsoft.com/office/drawing/2014/main" id="{7E350E74-5449-45C1-8800-31D939825933}"/>
                </a:ext>
              </a:extLst>
            </p:cNvPr>
            <p:cNvSpPr/>
            <p:nvPr/>
          </p:nvSpPr>
          <p:spPr bwMode="auto">
            <a:xfrm>
              <a:off x="3760991" y="-53906"/>
              <a:ext cx="2460777" cy="170586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rgbClr val="FF0000"/>
                </a:solidFill>
              </a:endParaRPr>
            </a:p>
          </p:txBody>
        </p:sp>
        <p:sp>
          <p:nvSpPr>
            <p:cNvPr id="28" name="台形 27">
              <a:extLst>
                <a:ext uri="{FF2B5EF4-FFF2-40B4-BE49-F238E27FC236}">
                  <a16:creationId xmlns:a16="http://schemas.microsoft.com/office/drawing/2014/main" id="{91298012-A098-41C7-9722-3C74F498519B}"/>
                </a:ext>
              </a:extLst>
            </p:cNvPr>
            <p:cNvSpPr/>
            <p:nvPr/>
          </p:nvSpPr>
          <p:spPr bwMode="auto">
            <a:xfrm>
              <a:off x="5047934" y="-1432039"/>
              <a:ext cx="472768" cy="988174"/>
            </a:xfrm>
            <a:prstGeom prst="trapezoid">
              <a:avLst>
                <a:gd name="adj" fmla="val 5099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29" name="フリーフォーム: 図形 28">
              <a:extLst>
                <a:ext uri="{FF2B5EF4-FFF2-40B4-BE49-F238E27FC236}">
                  <a16:creationId xmlns:a16="http://schemas.microsoft.com/office/drawing/2014/main" id="{B99F3A33-B1E2-4AEE-A206-EC201BA97E8E}"/>
                </a:ext>
              </a:extLst>
            </p:cNvPr>
            <p:cNvSpPr/>
            <p:nvPr/>
          </p:nvSpPr>
          <p:spPr bwMode="auto">
            <a:xfrm>
              <a:off x="4418291" y="-533278"/>
              <a:ext cx="1146178" cy="451918"/>
            </a:xfrm>
            <a:custGeom>
              <a:avLst/>
              <a:gdLst>
                <a:gd name="connsiteX0" fmla="*/ 225959 w 1146178"/>
                <a:gd name="connsiteY0" fmla="*/ 0 h 451918"/>
                <a:gd name="connsiteX1" fmla="*/ 406700 w 1146178"/>
                <a:gd name="connsiteY1" fmla="*/ 0 h 451918"/>
                <a:gd name="connsiteX2" fmla="*/ 788798 w 1146178"/>
                <a:gd name="connsiteY2" fmla="*/ 0 h 451918"/>
                <a:gd name="connsiteX3" fmla="*/ 1063721 w 1146178"/>
                <a:gd name="connsiteY3" fmla="*/ 0 h 451918"/>
                <a:gd name="connsiteX4" fmla="*/ 1146178 w 1146178"/>
                <a:gd name="connsiteY4" fmla="*/ 82457 h 451918"/>
                <a:gd name="connsiteX5" fmla="*/ 1146178 w 1146178"/>
                <a:gd name="connsiteY5" fmla="*/ 404082 h 451918"/>
                <a:gd name="connsiteX6" fmla="*/ 1098342 w 1146178"/>
                <a:gd name="connsiteY6" fmla="*/ 451918 h 451918"/>
                <a:gd name="connsiteX7" fmla="*/ 966921 w 1146178"/>
                <a:gd name="connsiteY7" fmla="*/ 451918 h 451918"/>
                <a:gd name="connsiteX8" fmla="*/ 372079 w 1146178"/>
                <a:gd name="connsiteY8" fmla="*/ 451918 h 451918"/>
                <a:gd name="connsiteX9" fmla="*/ 47836 w 1146178"/>
                <a:gd name="connsiteY9" fmla="*/ 451918 h 451918"/>
                <a:gd name="connsiteX10" fmla="*/ 0 w 1146178"/>
                <a:gd name="connsiteY10" fmla="*/ 404082 h 451918"/>
                <a:gd name="connsiteX11" fmla="*/ 0 w 1146178"/>
                <a:gd name="connsiteY11" fmla="*/ 225959 h 451918"/>
                <a:gd name="connsiteX12" fmla="*/ 225959 w 1146178"/>
                <a:gd name="connsiteY12" fmla="*/ 0 h 451918"/>
                <a:gd name="connsiteX0" fmla="*/ 225959 w 1146178"/>
                <a:gd name="connsiteY0" fmla="*/ 0 h 451918"/>
                <a:gd name="connsiteX1" fmla="*/ 788798 w 1146178"/>
                <a:gd name="connsiteY1" fmla="*/ 0 h 451918"/>
                <a:gd name="connsiteX2" fmla="*/ 1063721 w 1146178"/>
                <a:gd name="connsiteY2" fmla="*/ 0 h 451918"/>
                <a:gd name="connsiteX3" fmla="*/ 1146178 w 1146178"/>
                <a:gd name="connsiteY3" fmla="*/ 82457 h 451918"/>
                <a:gd name="connsiteX4" fmla="*/ 1146178 w 1146178"/>
                <a:gd name="connsiteY4" fmla="*/ 404082 h 451918"/>
                <a:gd name="connsiteX5" fmla="*/ 1098342 w 1146178"/>
                <a:gd name="connsiteY5" fmla="*/ 451918 h 451918"/>
                <a:gd name="connsiteX6" fmla="*/ 966921 w 1146178"/>
                <a:gd name="connsiteY6" fmla="*/ 451918 h 451918"/>
                <a:gd name="connsiteX7" fmla="*/ 372079 w 1146178"/>
                <a:gd name="connsiteY7" fmla="*/ 451918 h 451918"/>
                <a:gd name="connsiteX8" fmla="*/ 47836 w 1146178"/>
                <a:gd name="connsiteY8" fmla="*/ 451918 h 451918"/>
                <a:gd name="connsiteX9" fmla="*/ 0 w 1146178"/>
                <a:gd name="connsiteY9" fmla="*/ 404082 h 451918"/>
                <a:gd name="connsiteX10" fmla="*/ 0 w 1146178"/>
                <a:gd name="connsiteY10" fmla="*/ 225959 h 451918"/>
                <a:gd name="connsiteX11" fmla="*/ 225959 w 1146178"/>
                <a:gd name="connsiteY11" fmla="*/ 0 h 451918"/>
                <a:gd name="connsiteX0" fmla="*/ 225959 w 1146178"/>
                <a:gd name="connsiteY0" fmla="*/ 0 h 451918"/>
                <a:gd name="connsiteX1" fmla="*/ 1063721 w 1146178"/>
                <a:gd name="connsiteY1" fmla="*/ 0 h 451918"/>
                <a:gd name="connsiteX2" fmla="*/ 1146178 w 1146178"/>
                <a:gd name="connsiteY2" fmla="*/ 82457 h 451918"/>
                <a:gd name="connsiteX3" fmla="*/ 1146178 w 1146178"/>
                <a:gd name="connsiteY3" fmla="*/ 404082 h 451918"/>
                <a:gd name="connsiteX4" fmla="*/ 1098342 w 1146178"/>
                <a:gd name="connsiteY4" fmla="*/ 451918 h 451918"/>
                <a:gd name="connsiteX5" fmla="*/ 966921 w 1146178"/>
                <a:gd name="connsiteY5" fmla="*/ 451918 h 451918"/>
                <a:gd name="connsiteX6" fmla="*/ 372079 w 1146178"/>
                <a:gd name="connsiteY6" fmla="*/ 451918 h 451918"/>
                <a:gd name="connsiteX7" fmla="*/ 47836 w 1146178"/>
                <a:gd name="connsiteY7" fmla="*/ 451918 h 451918"/>
                <a:gd name="connsiteX8" fmla="*/ 0 w 1146178"/>
                <a:gd name="connsiteY8" fmla="*/ 404082 h 451918"/>
                <a:gd name="connsiteX9" fmla="*/ 0 w 1146178"/>
                <a:gd name="connsiteY9" fmla="*/ 225959 h 451918"/>
                <a:gd name="connsiteX10" fmla="*/ 225959 w 1146178"/>
                <a:gd name="connsiteY10" fmla="*/ 0 h 451918"/>
                <a:gd name="connsiteX0" fmla="*/ 225959 w 1146178"/>
                <a:gd name="connsiteY0" fmla="*/ 0 h 451918"/>
                <a:gd name="connsiteX1" fmla="*/ 1063721 w 1146178"/>
                <a:gd name="connsiteY1" fmla="*/ 0 h 451918"/>
                <a:gd name="connsiteX2" fmla="*/ 1146178 w 1146178"/>
                <a:gd name="connsiteY2" fmla="*/ 82457 h 451918"/>
                <a:gd name="connsiteX3" fmla="*/ 1146178 w 1146178"/>
                <a:gd name="connsiteY3" fmla="*/ 404082 h 451918"/>
                <a:gd name="connsiteX4" fmla="*/ 1098342 w 1146178"/>
                <a:gd name="connsiteY4" fmla="*/ 451918 h 451918"/>
                <a:gd name="connsiteX5" fmla="*/ 966921 w 1146178"/>
                <a:gd name="connsiteY5" fmla="*/ 451918 h 451918"/>
                <a:gd name="connsiteX6" fmla="*/ 47836 w 1146178"/>
                <a:gd name="connsiteY6" fmla="*/ 451918 h 451918"/>
                <a:gd name="connsiteX7" fmla="*/ 0 w 1146178"/>
                <a:gd name="connsiteY7" fmla="*/ 404082 h 451918"/>
                <a:gd name="connsiteX8" fmla="*/ 0 w 1146178"/>
                <a:gd name="connsiteY8" fmla="*/ 225959 h 451918"/>
                <a:gd name="connsiteX9" fmla="*/ 225959 w 1146178"/>
                <a:gd name="connsiteY9" fmla="*/ 0 h 451918"/>
                <a:gd name="connsiteX0" fmla="*/ 225959 w 1146178"/>
                <a:gd name="connsiteY0" fmla="*/ 0 h 451918"/>
                <a:gd name="connsiteX1" fmla="*/ 1063721 w 1146178"/>
                <a:gd name="connsiteY1" fmla="*/ 0 h 451918"/>
                <a:gd name="connsiteX2" fmla="*/ 1146178 w 1146178"/>
                <a:gd name="connsiteY2" fmla="*/ 82457 h 451918"/>
                <a:gd name="connsiteX3" fmla="*/ 1146178 w 1146178"/>
                <a:gd name="connsiteY3" fmla="*/ 404082 h 451918"/>
                <a:gd name="connsiteX4" fmla="*/ 1098342 w 1146178"/>
                <a:gd name="connsiteY4" fmla="*/ 451918 h 451918"/>
                <a:gd name="connsiteX5" fmla="*/ 47836 w 1146178"/>
                <a:gd name="connsiteY5" fmla="*/ 451918 h 451918"/>
                <a:gd name="connsiteX6" fmla="*/ 0 w 1146178"/>
                <a:gd name="connsiteY6" fmla="*/ 404082 h 451918"/>
                <a:gd name="connsiteX7" fmla="*/ 0 w 1146178"/>
                <a:gd name="connsiteY7" fmla="*/ 225959 h 451918"/>
                <a:gd name="connsiteX8" fmla="*/ 225959 w 1146178"/>
                <a:gd name="connsiteY8" fmla="*/ 0 h 45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6178" h="451918">
                  <a:moveTo>
                    <a:pt x="225959" y="0"/>
                  </a:moveTo>
                  <a:lnTo>
                    <a:pt x="1063721" y="0"/>
                  </a:lnTo>
                  <a:cubicBezTo>
                    <a:pt x="1109261" y="0"/>
                    <a:pt x="1146178" y="36917"/>
                    <a:pt x="1146178" y="82457"/>
                  </a:cubicBezTo>
                  <a:lnTo>
                    <a:pt x="1146178" y="404082"/>
                  </a:lnTo>
                  <a:cubicBezTo>
                    <a:pt x="1146178" y="430501"/>
                    <a:pt x="1124761" y="451918"/>
                    <a:pt x="1098342" y="451918"/>
                  </a:cubicBezTo>
                  <a:lnTo>
                    <a:pt x="47836" y="451918"/>
                  </a:lnTo>
                  <a:cubicBezTo>
                    <a:pt x="21417" y="451918"/>
                    <a:pt x="0" y="430501"/>
                    <a:pt x="0" y="404082"/>
                  </a:cubicBezTo>
                  <a:lnTo>
                    <a:pt x="0" y="225959"/>
                  </a:lnTo>
                  <a:cubicBezTo>
                    <a:pt x="0" y="101165"/>
                    <a:pt x="101165" y="0"/>
                    <a:pt x="22595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0" name="矢印: 左 29">
              <a:extLst>
                <a:ext uri="{FF2B5EF4-FFF2-40B4-BE49-F238E27FC236}">
                  <a16:creationId xmlns:a16="http://schemas.microsoft.com/office/drawing/2014/main" id="{F2A4538A-8665-462D-8382-45113A348F95}"/>
                </a:ext>
              </a:extLst>
            </p:cNvPr>
            <p:cNvSpPr/>
            <p:nvPr/>
          </p:nvSpPr>
          <p:spPr bwMode="auto">
            <a:xfrm rot="16200000">
              <a:off x="4055049" y="-1263146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31" name="グループ化 30">
            <a:extLst>
              <a:ext uri="{FF2B5EF4-FFF2-40B4-BE49-F238E27FC236}">
                <a16:creationId xmlns:a16="http://schemas.microsoft.com/office/drawing/2014/main" id="{5AE5C3C1-01AE-459B-9E20-7970BC0BD8EF}"/>
              </a:ext>
            </a:extLst>
          </p:cNvPr>
          <p:cNvGrpSpPr/>
          <p:nvPr/>
        </p:nvGrpSpPr>
        <p:grpSpPr>
          <a:xfrm>
            <a:off x="683590" y="914399"/>
            <a:ext cx="896738" cy="1490895"/>
            <a:chOff x="-4410926" y="-2550771"/>
            <a:chExt cx="1208767" cy="2009666"/>
          </a:xfrm>
        </p:grpSpPr>
        <p:sp>
          <p:nvSpPr>
            <p:cNvPr id="32" name="台形 31">
              <a:extLst>
                <a:ext uri="{FF2B5EF4-FFF2-40B4-BE49-F238E27FC236}">
                  <a16:creationId xmlns:a16="http://schemas.microsoft.com/office/drawing/2014/main" id="{CC03CCC3-D1F8-4F73-B60C-5506202CA7E0}"/>
                </a:ext>
              </a:extLst>
            </p:cNvPr>
            <p:cNvSpPr/>
            <p:nvPr/>
          </p:nvSpPr>
          <p:spPr bwMode="auto">
            <a:xfrm>
              <a:off x="-3718694" y="-2419011"/>
              <a:ext cx="472768" cy="988174"/>
            </a:xfrm>
            <a:prstGeom prst="trapezoid">
              <a:avLst>
                <a:gd name="adj" fmla="val 5099"/>
              </a:avLst>
            </a:pr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3" name="フリーフォーム: 図形 32">
              <a:extLst>
                <a:ext uri="{FF2B5EF4-FFF2-40B4-BE49-F238E27FC236}">
                  <a16:creationId xmlns:a16="http://schemas.microsoft.com/office/drawing/2014/main" id="{8644CA2C-1094-40DA-8D03-0F6748C709BE}"/>
                </a:ext>
              </a:extLst>
            </p:cNvPr>
            <p:cNvSpPr/>
            <p:nvPr/>
          </p:nvSpPr>
          <p:spPr bwMode="auto">
            <a:xfrm>
              <a:off x="-4348337" y="-1520250"/>
              <a:ext cx="1146178" cy="451918"/>
            </a:xfrm>
            <a:custGeom>
              <a:avLst/>
              <a:gdLst>
                <a:gd name="connsiteX0" fmla="*/ 225959 w 1146178"/>
                <a:gd name="connsiteY0" fmla="*/ 0 h 451918"/>
                <a:gd name="connsiteX1" fmla="*/ 406700 w 1146178"/>
                <a:gd name="connsiteY1" fmla="*/ 0 h 451918"/>
                <a:gd name="connsiteX2" fmla="*/ 788798 w 1146178"/>
                <a:gd name="connsiteY2" fmla="*/ 0 h 451918"/>
                <a:gd name="connsiteX3" fmla="*/ 1063721 w 1146178"/>
                <a:gd name="connsiteY3" fmla="*/ 0 h 451918"/>
                <a:gd name="connsiteX4" fmla="*/ 1146178 w 1146178"/>
                <a:gd name="connsiteY4" fmla="*/ 82457 h 451918"/>
                <a:gd name="connsiteX5" fmla="*/ 1146178 w 1146178"/>
                <a:gd name="connsiteY5" fmla="*/ 404082 h 451918"/>
                <a:gd name="connsiteX6" fmla="*/ 1098342 w 1146178"/>
                <a:gd name="connsiteY6" fmla="*/ 451918 h 451918"/>
                <a:gd name="connsiteX7" fmla="*/ 966921 w 1146178"/>
                <a:gd name="connsiteY7" fmla="*/ 451918 h 451918"/>
                <a:gd name="connsiteX8" fmla="*/ 372079 w 1146178"/>
                <a:gd name="connsiteY8" fmla="*/ 451918 h 451918"/>
                <a:gd name="connsiteX9" fmla="*/ 47836 w 1146178"/>
                <a:gd name="connsiteY9" fmla="*/ 451918 h 451918"/>
                <a:gd name="connsiteX10" fmla="*/ 0 w 1146178"/>
                <a:gd name="connsiteY10" fmla="*/ 404082 h 451918"/>
                <a:gd name="connsiteX11" fmla="*/ 0 w 1146178"/>
                <a:gd name="connsiteY11" fmla="*/ 225959 h 451918"/>
                <a:gd name="connsiteX12" fmla="*/ 225959 w 1146178"/>
                <a:gd name="connsiteY12" fmla="*/ 0 h 451918"/>
                <a:gd name="connsiteX0" fmla="*/ 225959 w 1146178"/>
                <a:gd name="connsiteY0" fmla="*/ 0 h 451918"/>
                <a:gd name="connsiteX1" fmla="*/ 788798 w 1146178"/>
                <a:gd name="connsiteY1" fmla="*/ 0 h 451918"/>
                <a:gd name="connsiteX2" fmla="*/ 1063721 w 1146178"/>
                <a:gd name="connsiteY2" fmla="*/ 0 h 451918"/>
                <a:gd name="connsiteX3" fmla="*/ 1146178 w 1146178"/>
                <a:gd name="connsiteY3" fmla="*/ 82457 h 451918"/>
                <a:gd name="connsiteX4" fmla="*/ 1146178 w 1146178"/>
                <a:gd name="connsiteY4" fmla="*/ 404082 h 451918"/>
                <a:gd name="connsiteX5" fmla="*/ 1098342 w 1146178"/>
                <a:gd name="connsiteY5" fmla="*/ 451918 h 451918"/>
                <a:gd name="connsiteX6" fmla="*/ 966921 w 1146178"/>
                <a:gd name="connsiteY6" fmla="*/ 451918 h 451918"/>
                <a:gd name="connsiteX7" fmla="*/ 372079 w 1146178"/>
                <a:gd name="connsiteY7" fmla="*/ 451918 h 451918"/>
                <a:gd name="connsiteX8" fmla="*/ 47836 w 1146178"/>
                <a:gd name="connsiteY8" fmla="*/ 451918 h 451918"/>
                <a:gd name="connsiteX9" fmla="*/ 0 w 1146178"/>
                <a:gd name="connsiteY9" fmla="*/ 404082 h 451918"/>
                <a:gd name="connsiteX10" fmla="*/ 0 w 1146178"/>
                <a:gd name="connsiteY10" fmla="*/ 225959 h 451918"/>
                <a:gd name="connsiteX11" fmla="*/ 225959 w 1146178"/>
                <a:gd name="connsiteY11" fmla="*/ 0 h 451918"/>
                <a:gd name="connsiteX0" fmla="*/ 225959 w 1146178"/>
                <a:gd name="connsiteY0" fmla="*/ 0 h 451918"/>
                <a:gd name="connsiteX1" fmla="*/ 1063721 w 1146178"/>
                <a:gd name="connsiteY1" fmla="*/ 0 h 451918"/>
                <a:gd name="connsiteX2" fmla="*/ 1146178 w 1146178"/>
                <a:gd name="connsiteY2" fmla="*/ 82457 h 451918"/>
                <a:gd name="connsiteX3" fmla="*/ 1146178 w 1146178"/>
                <a:gd name="connsiteY3" fmla="*/ 404082 h 451918"/>
                <a:gd name="connsiteX4" fmla="*/ 1098342 w 1146178"/>
                <a:gd name="connsiteY4" fmla="*/ 451918 h 451918"/>
                <a:gd name="connsiteX5" fmla="*/ 966921 w 1146178"/>
                <a:gd name="connsiteY5" fmla="*/ 451918 h 451918"/>
                <a:gd name="connsiteX6" fmla="*/ 372079 w 1146178"/>
                <a:gd name="connsiteY6" fmla="*/ 451918 h 451918"/>
                <a:gd name="connsiteX7" fmla="*/ 47836 w 1146178"/>
                <a:gd name="connsiteY7" fmla="*/ 451918 h 451918"/>
                <a:gd name="connsiteX8" fmla="*/ 0 w 1146178"/>
                <a:gd name="connsiteY8" fmla="*/ 404082 h 451918"/>
                <a:gd name="connsiteX9" fmla="*/ 0 w 1146178"/>
                <a:gd name="connsiteY9" fmla="*/ 225959 h 451918"/>
                <a:gd name="connsiteX10" fmla="*/ 225959 w 1146178"/>
                <a:gd name="connsiteY10" fmla="*/ 0 h 451918"/>
                <a:gd name="connsiteX0" fmla="*/ 225959 w 1146178"/>
                <a:gd name="connsiteY0" fmla="*/ 0 h 451918"/>
                <a:gd name="connsiteX1" fmla="*/ 1063721 w 1146178"/>
                <a:gd name="connsiteY1" fmla="*/ 0 h 451918"/>
                <a:gd name="connsiteX2" fmla="*/ 1146178 w 1146178"/>
                <a:gd name="connsiteY2" fmla="*/ 82457 h 451918"/>
                <a:gd name="connsiteX3" fmla="*/ 1146178 w 1146178"/>
                <a:gd name="connsiteY3" fmla="*/ 404082 h 451918"/>
                <a:gd name="connsiteX4" fmla="*/ 1098342 w 1146178"/>
                <a:gd name="connsiteY4" fmla="*/ 451918 h 451918"/>
                <a:gd name="connsiteX5" fmla="*/ 966921 w 1146178"/>
                <a:gd name="connsiteY5" fmla="*/ 451918 h 451918"/>
                <a:gd name="connsiteX6" fmla="*/ 47836 w 1146178"/>
                <a:gd name="connsiteY6" fmla="*/ 451918 h 451918"/>
                <a:gd name="connsiteX7" fmla="*/ 0 w 1146178"/>
                <a:gd name="connsiteY7" fmla="*/ 404082 h 451918"/>
                <a:gd name="connsiteX8" fmla="*/ 0 w 1146178"/>
                <a:gd name="connsiteY8" fmla="*/ 225959 h 451918"/>
                <a:gd name="connsiteX9" fmla="*/ 225959 w 1146178"/>
                <a:gd name="connsiteY9" fmla="*/ 0 h 451918"/>
                <a:gd name="connsiteX0" fmla="*/ 225959 w 1146178"/>
                <a:gd name="connsiteY0" fmla="*/ 0 h 451918"/>
                <a:gd name="connsiteX1" fmla="*/ 1063721 w 1146178"/>
                <a:gd name="connsiteY1" fmla="*/ 0 h 451918"/>
                <a:gd name="connsiteX2" fmla="*/ 1146178 w 1146178"/>
                <a:gd name="connsiteY2" fmla="*/ 82457 h 451918"/>
                <a:gd name="connsiteX3" fmla="*/ 1146178 w 1146178"/>
                <a:gd name="connsiteY3" fmla="*/ 404082 h 451918"/>
                <a:gd name="connsiteX4" fmla="*/ 1098342 w 1146178"/>
                <a:gd name="connsiteY4" fmla="*/ 451918 h 451918"/>
                <a:gd name="connsiteX5" fmla="*/ 47836 w 1146178"/>
                <a:gd name="connsiteY5" fmla="*/ 451918 h 451918"/>
                <a:gd name="connsiteX6" fmla="*/ 0 w 1146178"/>
                <a:gd name="connsiteY6" fmla="*/ 404082 h 451918"/>
                <a:gd name="connsiteX7" fmla="*/ 0 w 1146178"/>
                <a:gd name="connsiteY7" fmla="*/ 225959 h 451918"/>
                <a:gd name="connsiteX8" fmla="*/ 225959 w 1146178"/>
                <a:gd name="connsiteY8" fmla="*/ 0 h 45191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146178" h="451918">
                  <a:moveTo>
                    <a:pt x="225959" y="0"/>
                  </a:moveTo>
                  <a:lnTo>
                    <a:pt x="1063721" y="0"/>
                  </a:lnTo>
                  <a:cubicBezTo>
                    <a:pt x="1109261" y="0"/>
                    <a:pt x="1146178" y="36917"/>
                    <a:pt x="1146178" y="82457"/>
                  </a:cubicBezTo>
                  <a:lnTo>
                    <a:pt x="1146178" y="404082"/>
                  </a:lnTo>
                  <a:cubicBezTo>
                    <a:pt x="1146178" y="430501"/>
                    <a:pt x="1124761" y="451918"/>
                    <a:pt x="1098342" y="451918"/>
                  </a:cubicBezTo>
                  <a:lnTo>
                    <a:pt x="47836" y="451918"/>
                  </a:lnTo>
                  <a:cubicBezTo>
                    <a:pt x="21417" y="451918"/>
                    <a:pt x="0" y="430501"/>
                    <a:pt x="0" y="404082"/>
                  </a:cubicBezTo>
                  <a:lnTo>
                    <a:pt x="0" y="225959"/>
                  </a:lnTo>
                  <a:cubicBezTo>
                    <a:pt x="0" y="101165"/>
                    <a:pt x="101165" y="0"/>
                    <a:pt x="225959" y="0"/>
                  </a:cubicBezTo>
                  <a:close/>
                </a:path>
              </a:pathLst>
            </a:cu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34" name="矢印: 左 33">
              <a:extLst>
                <a:ext uri="{FF2B5EF4-FFF2-40B4-BE49-F238E27FC236}">
                  <a16:creationId xmlns:a16="http://schemas.microsoft.com/office/drawing/2014/main" id="{025C6746-CFD0-4A05-A55B-71E63E8B36BB}"/>
                </a:ext>
              </a:extLst>
            </p:cNvPr>
            <p:cNvSpPr/>
            <p:nvPr/>
          </p:nvSpPr>
          <p:spPr bwMode="auto">
            <a:xfrm rot="16200000">
              <a:off x="-4711579" y="-2250118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35" name="グループ化 34">
              <a:extLst>
                <a:ext uri="{FF2B5EF4-FFF2-40B4-BE49-F238E27FC236}">
                  <a16:creationId xmlns:a16="http://schemas.microsoft.com/office/drawing/2014/main" id="{CF550EB6-EA6F-49EB-9859-7F078055E340}"/>
                </a:ext>
              </a:extLst>
            </p:cNvPr>
            <p:cNvGrpSpPr/>
            <p:nvPr/>
          </p:nvGrpSpPr>
          <p:grpSpPr>
            <a:xfrm>
              <a:off x="-4109499" y="-930429"/>
              <a:ext cx="847980" cy="389324"/>
              <a:chOff x="-4157236" y="-771300"/>
              <a:chExt cx="847980" cy="389324"/>
            </a:xfrm>
          </p:grpSpPr>
          <p:sp>
            <p:nvSpPr>
              <p:cNvPr id="36" name="四角形: 上の 2 つの角を丸める 35">
                <a:extLst>
                  <a:ext uri="{FF2B5EF4-FFF2-40B4-BE49-F238E27FC236}">
                    <a16:creationId xmlns:a16="http://schemas.microsoft.com/office/drawing/2014/main" id="{575FDD07-68BA-4BCE-9B01-14C2E494C011}"/>
                  </a:ext>
                </a:extLst>
              </p:cNvPr>
              <p:cNvSpPr/>
              <p:nvPr/>
            </p:nvSpPr>
            <p:spPr bwMode="auto">
              <a:xfrm>
                <a:off x="-4157236" y="-771300"/>
                <a:ext cx="847980" cy="176214"/>
              </a:xfrm>
              <a:prstGeom prst="round2Same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37" name="正方形/長方形 36">
                <a:extLst>
                  <a:ext uri="{FF2B5EF4-FFF2-40B4-BE49-F238E27FC236}">
                    <a16:creationId xmlns:a16="http://schemas.microsoft.com/office/drawing/2014/main" id="{CD20D7C6-1CC1-48AC-BB91-782DCC7E53CE}"/>
                  </a:ext>
                </a:extLst>
              </p:cNvPr>
              <p:cNvSpPr/>
              <p:nvPr/>
            </p:nvSpPr>
            <p:spPr bwMode="auto">
              <a:xfrm>
                <a:off x="-3872907" y="-592536"/>
                <a:ext cx="282468" cy="210560"/>
              </a:xfrm>
              <a:prstGeom prst="rect">
                <a:avLst/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</p:grpSp>
      <p:grpSp>
        <p:nvGrpSpPr>
          <p:cNvPr id="42" name="グループ化 41">
            <a:extLst>
              <a:ext uri="{FF2B5EF4-FFF2-40B4-BE49-F238E27FC236}">
                <a16:creationId xmlns:a16="http://schemas.microsoft.com/office/drawing/2014/main" id="{2BAA846A-E0A4-4BCD-9295-169FDF508362}"/>
              </a:ext>
            </a:extLst>
          </p:cNvPr>
          <p:cNvGrpSpPr/>
          <p:nvPr/>
        </p:nvGrpSpPr>
        <p:grpSpPr>
          <a:xfrm>
            <a:off x="4328441" y="1231704"/>
            <a:ext cx="1271988" cy="1149545"/>
            <a:chOff x="4328441" y="1231704"/>
            <a:chExt cx="1271988" cy="1149545"/>
          </a:xfrm>
        </p:grpSpPr>
        <p:grpSp>
          <p:nvGrpSpPr>
            <p:cNvPr id="15" name="グループ化 14">
              <a:extLst>
                <a:ext uri="{FF2B5EF4-FFF2-40B4-BE49-F238E27FC236}">
                  <a16:creationId xmlns:a16="http://schemas.microsoft.com/office/drawing/2014/main" id="{01F5AB53-6D95-45AB-BEE3-628833985A8D}"/>
                </a:ext>
              </a:extLst>
            </p:cNvPr>
            <p:cNvGrpSpPr/>
            <p:nvPr/>
          </p:nvGrpSpPr>
          <p:grpSpPr>
            <a:xfrm>
              <a:off x="4328441" y="1568977"/>
              <a:ext cx="1271988" cy="812272"/>
              <a:chOff x="-125530" y="-119234"/>
              <a:chExt cx="1714588" cy="1094910"/>
            </a:xfrm>
          </p:grpSpPr>
          <p:sp>
            <p:nvSpPr>
              <p:cNvPr id="17" name="二等辺三角形 16">
                <a:extLst>
                  <a:ext uri="{FF2B5EF4-FFF2-40B4-BE49-F238E27FC236}">
                    <a16:creationId xmlns:a16="http://schemas.microsoft.com/office/drawing/2014/main" id="{E4E8FA8E-6B64-46E4-9CD2-F4090D36645E}"/>
                  </a:ext>
                </a:extLst>
              </p:cNvPr>
              <p:cNvSpPr/>
              <p:nvPr/>
            </p:nvSpPr>
            <p:spPr bwMode="auto">
              <a:xfrm>
                <a:off x="-125530" y="312540"/>
                <a:ext cx="590490" cy="626676"/>
              </a:xfrm>
              <a:prstGeom prst="triangle">
                <a:avLst/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18" name="グループ化 17">
                <a:extLst>
                  <a:ext uri="{FF2B5EF4-FFF2-40B4-BE49-F238E27FC236}">
                    <a16:creationId xmlns:a16="http://schemas.microsoft.com/office/drawing/2014/main" id="{44D4F308-C4EA-43FC-A843-82CC2CCEE9EE}"/>
                  </a:ext>
                </a:extLst>
              </p:cNvPr>
              <p:cNvGrpSpPr/>
              <p:nvPr/>
            </p:nvGrpSpPr>
            <p:grpSpPr>
              <a:xfrm>
                <a:off x="-53028" y="-119234"/>
                <a:ext cx="1642086" cy="1094910"/>
                <a:chOff x="479299" y="1399620"/>
                <a:chExt cx="1642086" cy="1094910"/>
              </a:xfrm>
            </p:grpSpPr>
            <p:grpSp>
              <p:nvGrpSpPr>
                <p:cNvPr id="19" name="グループ化 18">
                  <a:extLst>
                    <a:ext uri="{FF2B5EF4-FFF2-40B4-BE49-F238E27FC236}">
                      <a16:creationId xmlns:a16="http://schemas.microsoft.com/office/drawing/2014/main" id="{1D25FBFA-8750-48B7-B379-E01B88ECE33E}"/>
                    </a:ext>
                  </a:extLst>
                </p:cNvPr>
                <p:cNvGrpSpPr/>
                <p:nvPr/>
              </p:nvGrpSpPr>
              <p:grpSpPr>
                <a:xfrm>
                  <a:off x="479299" y="1399620"/>
                  <a:ext cx="1138278" cy="1094910"/>
                  <a:chOff x="1272821" y="3322605"/>
                  <a:chExt cx="1138278" cy="1094910"/>
                </a:xfrm>
              </p:grpSpPr>
              <p:grpSp>
                <p:nvGrpSpPr>
                  <p:cNvPr id="21" name="グループ化 20">
                    <a:extLst>
                      <a:ext uri="{FF2B5EF4-FFF2-40B4-BE49-F238E27FC236}">
                        <a16:creationId xmlns:a16="http://schemas.microsoft.com/office/drawing/2014/main" id="{DC2DF41E-7ECC-4095-8BD7-8335A256DFE8}"/>
                      </a:ext>
                    </a:extLst>
                  </p:cNvPr>
                  <p:cNvGrpSpPr/>
                  <p:nvPr/>
                </p:nvGrpSpPr>
                <p:grpSpPr>
                  <a:xfrm>
                    <a:off x="1272821" y="3450101"/>
                    <a:ext cx="936388" cy="927522"/>
                    <a:chOff x="1272821" y="3450101"/>
                    <a:chExt cx="936388" cy="927522"/>
                  </a:xfrm>
                </p:grpSpPr>
                <p:sp>
                  <p:nvSpPr>
                    <p:cNvPr id="23" name="フリーフォーム: 図形 22">
                      <a:extLst>
                        <a:ext uri="{FF2B5EF4-FFF2-40B4-BE49-F238E27FC236}">
                          <a16:creationId xmlns:a16="http://schemas.microsoft.com/office/drawing/2014/main" id="{C97694E3-358C-406E-B780-48B9BEE3EAA5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272821" y="3450101"/>
                      <a:ext cx="864951" cy="927522"/>
                    </a:xfrm>
                    <a:custGeom>
                      <a:avLst/>
                      <a:gdLst>
                        <a:gd name="connsiteX0" fmla="*/ 819783 w 864951"/>
                        <a:gd name="connsiteY0" fmla="*/ 0 h 927522"/>
                        <a:gd name="connsiteX1" fmla="*/ 280367 w 864951"/>
                        <a:gd name="connsiteY1" fmla="*/ 0 h 927522"/>
                        <a:gd name="connsiteX2" fmla="*/ 0 w 864951"/>
                        <a:gd name="connsiteY2" fmla="*/ 927522 h 927522"/>
                        <a:gd name="connsiteX3" fmla="*/ 599133 w 864951"/>
                        <a:gd name="connsiteY3" fmla="*/ 927522 h 927522"/>
                        <a:gd name="connsiteX4" fmla="*/ 864951 w 864951"/>
                        <a:gd name="connsiteY4" fmla="*/ 48131 h 927522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</a:cxnLst>
                      <a:rect l="l" t="t" r="r" b="b"/>
                      <a:pathLst>
                        <a:path w="864951" h="927522">
                          <a:moveTo>
                            <a:pt x="819783" y="0"/>
                          </a:moveTo>
                          <a:lnTo>
                            <a:pt x="280367" y="0"/>
                          </a:lnTo>
                          <a:lnTo>
                            <a:pt x="0" y="927522"/>
                          </a:lnTo>
                          <a:lnTo>
                            <a:pt x="599133" y="927522"/>
                          </a:lnTo>
                          <a:lnTo>
                            <a:pt x="864951" y="48131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24" name="平行四辺形 23">
                      <a:extLst>
                        <a:ext uri="{FF2B5EF4-FFF2-40B4-BE49-F238E27FC236}">
                          <a16:creationId xmlns:a16="http://schemas.microsoft.com/office/drawing/2014/main" id="{18BC32E6-18B0-4A87-AA4A-3424119A4C82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329709" y="3450101"/>
                      <a:ext cx="879500" cy="927522"/>
                    </a:xfrm>
                    <a:prstGeom prst="parallelogram">
                      <a:avLst>
                        <a:gd name="adj" fmla="val 31878"/>
                      </a:avLst>
                    </a:prstGeom>
                    <a:solidFill>
                      <a:schemeClr val="bg1">
                        <a:lumMod val="75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  <p:sp>
                  <p:nvSpPr>
                    <p:cNvPr id="25" name="フリーフォーム: 図形 24">
                      <a:extLst>
                        <a:ext uri="{FF2B5EF4-FFF2-40B4-BE49-F238E27FC236}">
                          <a16:creationId xmlns:a16="http://schemas.microsoft.com/office/drawing/2014/main" id="{7BE6989A-1ECC-4939-9A7D-EEEA176C0F88}"/>
                        </a:ext>
                      </a:extLst>
                    </p:cNvPr>
                    <p:cNvSpPr/>
                    <p:nvPr/>
                  </p:nvSpPr>
                  <p:spPr bwMode="auto">
                    <a:xfrm flipH="1">
                      <a:off x="1434774" y="3529013"/>
                      <a:ext cx="680337" cy="769698"/>
                    </a:xfrm>
                    <a:custGeom>
                      <a:avLst/>
                      <a:gdLst>
                        <a:gd name="connsiteX0" fmla="*/ 285049 w 680337"/>
                        <a:gd name="connsiteY0" fmla="*/ 0 h 769698"/>
                        <a:gd name="connsiteX1" fmla="*/ 232661 w 680337"/>
                        <a:gd name="connsiteY1" fmla="*/ 0 h 769698"/>
                        <a:gd name="connsiteX2" fmla="*/ 0 w 680337"/>
                        <a:gd name="connsiteY2" fmla="*/ 769698 h 769698"/>
                        <a:gd name="connsiteX3" fmla="*/ 52388 w 680337"/>
                        <a:gd name="connsiteY3" fmla="*/ 769698 h 769698"/>
                        <a:gd name="connsiteX4" fmla="*/ 383871 w 680337"/>
                        <a:gd name="connsiteY4" fmla="*/ 0 h 769698"/>
                        <a:gd name="connsiteX5" fmla="*/ 331483 w 680337"/>
                        <a:gd name="connsiteY5" fmla="*/ 0 h 769698"/>
                        <a:gd name="connsiteX6" fmla="*/ 98822 w 680337"/>
                        <a:gd name="connsiteY6" fmla="*/ 769698 h 769698"/>
                        <a:gd name="connsiteX7" fmla="*/ 151210 w 680337"/>
                        <a:gd name="connsiteY7" fmla="*/ 769698 h 769698"/>
                        <a:gd name="connsiteX8" fmla="*/ 482693 w 680337"/>
                        <a:gd name="connsiteY8" fmla="*/ 0 h 769698"/>
                        <a:gd name="connsiteX9" fmla="*/ 430305 w 680337"/>
                        <a:gd name="connsiteY9" fmla="*/ 0 h 769698"/>
                        <a:gd name="connsiteX10" fmla="*/ 197644 w 680337"/>
                        <a:gd name="connsiteY10" fmla="*/ 769698 h 769698"/>
                        <a:gd name="connsiteX11" fmla="*/ 250032 w 680337"/>
                        <a:gd name="connsiteY11" fmla="*/ 769698 h 769698"/>
                        <a:gd name="connsiteX12" fmla="*/ 581515 w 680337"/>
                        <a:gd name="connsiteY12" fmla="*/ 0 h 769698"/>
                        <a:gd name="connsiteX13" fmla="*/ 529127 w 680337"/>
                        <a:gd name="connsiteY13" fmla="*/ 0 h 769698"/>
                        <a:gd name="connsiteX14" fmla="*/ 296466 w 680337"/>
                        <a:gd name="connsiteY14" fmla="*/ 769698 h 769698"/>
                        <a:gd name="connsiteX15" fmla="*/ 348854 w 680337"/>
                        <a:gd name="connsiteY15" fmla="*/ 769698 h 769698"/>
                        <a:gd name="connsiteX16" fmla="*/ 680337 w 680337"/>
                        <a:gd name="connsiteY16" fmla="*/ 0 h 769698"/>
                        <a:gd name="connsiteX17" fmla="*/ 627949 w 680337"/>
                        <a:gd name="connsiteY17" fmla="*/ 0 h 769698"/>
                        <a:gd name="connsiteX18" fmla="*/ 395288 w 680337"/>
                        <a:gd name="connsiteY18" fmla="*/ 769698 h 769698"/>
                        <a:gd name="connsiteX19" fmla="*/ 447676 w 680337"/>
                        <a:gd name="connsiteY19" fmla="*/ 769698 h 769698"/>
                      </a:gdLst>
                      <a:ahLst/>
                      <a:cxnLst>
                        <a:cxn ang="0">
                          <a:pos x="connsiteX0" y="connsiteY0"/>
                        </a:cxn>
                        <a:cxn ang="0">
                          <a:pos x="connsiteX1" y="connsiteY1"/>
                        </a:cxn>
                        <a:cxn ang="0">
                          <a:pos x="connsiteX2" y="connsiteY2"/>
                        </a:cxn>
                        <a:cxn ang="0">
                          <a:pos x="connsiteX3" y="connsiteY3"/>
                        </a:cxn>
                        <a:cxn ang="0">
                          <a:pos x="connsiteX4" y="connsiteY4"/>
                        </a:cxn>
                        <a:cxn ang="0">
                          <a:pos x="connsiteX5" y="connsiteY5"/>
                        </a:cxn>
                        <a:cxn ang="0">
                          <a:pos x="connsiteX6" y="connsiteY6"/>
                        </a:cxn>
                        <a:cxn ang="0">
                          <a:pos x="connsiteX7" y="connsiteY7"/>
                        </a:cxn>
                        <a:cxn ang="0">
                          <a:pos x="connsiteX8" y="connsiteY8"/>
                        </a:cxn>
                        <a:cxn ang="0">
                          <a:pos x="connsiteX9" y="connsiteY9"/>
                        </a:cxn>
                        <a:cxn ang="0">
                          <a:pos x="connsiteX10" y="connsiteY10"/>
                        </a:cxn>
                        <a:cxn ang="0">
                          <a:pos x="connsiteX11" y="connsiteY11"/>
                        </a:cxn>
                        <a:cxn ang="0">
                          <a:pos x="connsiteX12" y="connsiteY12"/>
                        </a:cxn>
                        <a:cxn ang="0">
                          <a:pos x="connsiteX13" y="connsiteY13"/>
                        </a:cxn>
                        <a:cxn ang="0">
                          <a:pos x="connsiteX14" y="connsiteY14"/>
                        </a:cxn>
                        <a:cxn ang="0">
                          <a:pos x="connsiteX15" y="connsiteY15"/>
                        </a:cxn>
                        <a:cxn ang="0">
                          <a:pos x="connsiteX16" y="connsiteY16"/>
                        </a:cxn>
                        <a:cxn ang="0">
                          <a:pos x="connsiteX17" y="connsiteY17"/>
                        </a:cxn>
                        <a:cxn ang="0">
                          <a:pos x="connsiteX18" y="connsiteY18"/>
                        </a:cxn>
                        <a:cxn ang="0">
                          <a:pos x="connsiteX19" y="connsiteY19"/>
                        </a:cxn>
                      </a:cxnLst>
                      <a:rect l="l" t="t" r="r" b="b"/>
                      <a:pathLst>
                        <a:path w="680337" h="769698">
                          <a:moveTo>
                            <a:pt x="285049" y="0"/>
                          </a:moveTo>
                          <a:lnTo>
                            <a:pt x="232661" y="0"/>
                          </a:lnTo>
                          <a:lnTo>
                            <a:pt x="0" y="769698"/>
                          </a:lnTo>
                          <a:lnTo>
                            <a:pt x="52388" y="769698"/>
                          </a:lnTo>
                          <a:close/>
                          <a:moveTo>
                            <a:pt x="383871" y="0"/>
                          </a:moveTo>
                          <a:lnTo>
                            <a:pt x="331483" y="0"/>
                          </a:lnTo>
                          <a:lnTo>
                            <a:pt x="98822" y="769698"/>
                          </a:lnTo>
                          <a:lnTo>
                            <a:pt x="151210" y="769698"/>
                          </a:lnTo>
                          <a:close/>
                          <a:moveTo>
                            <a:pt x="482693" y="0"/>
                          </a:moveTo>
                          <a:lnTo>
                            <a:pt x="430305" y="0"/>
                          </a:lnTo>
                          <a:lnTo>
                            <a:pt x="197644" y="769698"/>
                          </a:lnTo>
                          <a:lnTo>
                            <a:pt x="250032" y="769698"/>
                          </a:lnTo>
                          <a:close/>
                          <a:moveTo>
                            <a:pt x="581515" y="0"/>
                          </a:moveTo>
                          <a:lnTo>
                            <a:pt x="529127" y="0"/>
                          </a:lnTo>
                          <a:lnTo>
                            <a:pt x="296466" y="769698"/>
                          </a:lnTo>
                          <a:lnTo>
                            <a:pt x="348854" y="769698"/>
                          </a:lnTo>
                          <a:close/>
                          <a:moveTo>
                            <a:pt x="680337" y="0"/>
                          </a:moveTo>
                          <a:lnTo>
                            <a:pt x="627949" y="0"/>
                          </a:lnTo>
                          <a:lnTo>
                            <a:pt x="395288" y="769698"/>
                          </a:lnTo>
                          <a:lnTo>
                            <a:pt x="447676" y="769698"/>
                          </a:lnTo>
                          <a:close/>
                        </a:path>
                      </a:pathLst>
                    </a:custGeom>
                    <a:solidFill>
                      <a:schemeClr val="bg1">
                        <a:lumMod val="50000"/>
                      </a:schemeClr>
                    </a:solidFill>
                    <a:ln w="19050">
                      <a:solidFill>
                        <a:schemeClr val="tx1"/>
                      </a:solidFill>
                      <a:round/>
                      <a:headEnd/>
                      <a:tailEnd/>
                    </a:ln>
                    <a:effectLst/>
                  </p:spPr>
                  <p:txBody>
  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  <a:prstTxWarp prst="textNoShape">
                        <a:avLst/>
                      </a:prstTxWarp>
                      <a:noAutofit/>
                    </a:bodyPr>
                    <a:lstStyle/>
                    <a:p>
                      <a:pPr algn="ctr"/>
                      <a:endParaRPr lang="ja-JP" altLang="en-US" dirty="0"/>
                    </a:p>
                  </p:txBody>
                </p:sp>
              </p:grpSp>
              <p:sp>
                <p:nvSpPr>
                  <p:cNvPr id="22" name="四角形: 上の 2 つの角を丸める 21">
                    <a:extLst>
                      <a:ext uri="{FF2B5EF4-FFF2-40B4-BE49-F238E27FC236}">
                        <a16:creationId xmlns:a16="http://schemas.microsoft.com/office/drawing/2014/main" id="{14ADF3B1-BBA8-4487-936C-D41F3581EB98}"/>
                      </a:ext>
                    </a:extLst>
                  </p:cNvPr>
                  <p:cNvSpPr/>
                  <p:nvPr/>
                </p:nvSpPr>
                <p:spPr bwMode="auto">
                  <a:xfrm rot="18900000">
                    <a:off x="1889032" y="3322605"/>
                    <a:ext cx="522067" cy="1094910"/>
                  </a:xfrm>
                  <a:prstGeom prst="round2SameRect">
                    <a:avLst>
                      <a:gd name="adj1" fmla="val 50000"/>
                      <a:gd name="adj2" fmla="val 34997"/>
                    </a:avLst>
                  </a:prstGeom>
                  <a:solidFill>
                    <a:srgbClr val="990000"/>
                  </a:solidFill>
                  <a:ln w="19050">
                    <a:solidFill>
                      <a:schemeClr val="tx1"/>
                    </a:solidFill>
                    <a:round/>
                    <a:headEnd/>
                    <a:tailEnd/>
                  </a:ln>
                  <a:effectLst/>
                </p:spPr>
                <p:txBody>
  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  <a:prstTxWarp prst="textNoShape">
                      <a:avLst/>
                    </a:prstTxWarp>
                    <a:noAutofit/>
                  </a:bodyPr>
                  <a:lstStyle/>
                  <a:p>
                    <a:pPr algn="ctr"/>
                    <a:endParaRPr lang="ja-JP" altLang="en-US" dirty="0"/>
                  </a:p>
                </p:txBody>
              </p:sp>
            </p:grpSp>
            <p:sp>
              <p:nvSpPr>
                <p:cNvPr id="20" name="四角形: 上の 2 つの角を丸める 19">
                  <a:extLst>
                    <a:ext uri="{FF2B5EF4-FFF2-40B4-BE49-F238E27FC236}">
                      <a16:creationId xmlns:a16="http://schemas.microsoft.com/office/drawing/2014/main" id="{D34C1348-5D98-4C03-86AC-0FF0ED44F5E5}"/>
                    </a:ext>
                  </a:extLst>
                </p:cNvPr>
                <p:cNvSpPr/>
                <p:nvPr/>
              </p:nvSpPr>
              <p:spPr bwMode="auto">
                <a:xfrm rot="2700000">
                  <a:off x="1508310" y="1525029"/>
                  <a:ext cx="479292" cy="746858"/>
                </a:xfrm>
                <a:prstGeom prst="round2SameRect">
                  <a:avLst>
                    <a:gd name="adj1" fmla="val 0"/>
                    <a:gd name="adj2" fmla="val 45904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39" name="矢印: 左 38">
              <a:extLst>
                <a:ext uri="{FF2B5EF4-FFF2-40B4-BE49-F238E27FC236}">
                  <a16:creationId xmlns:a16="http://schemas.microsoft.com/office/drawing/2014/main" id="{ADB5CAC6-1137-4E30-9BC0-0C65F9EB2680}"/>
                </a:ext>
              </a:extLst>
            </p:cNvPr>
            <p:cNvSpPr/>
            <p:nvPr/>
          </p:nvSpPr>
          <p:spPr bwMode="auto">
            <a:xfrm rot="18900000">
              <a:off x="4514552" y="1231704"/>
              <a:ext cx="686956" cy="240870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41" name="グループ化 40">
            <a:extLst>
              <a:ext uri="{FF2B5EF4-FFF2-40B4-BE49-F238E27FC236}">
                <a16:creationId xmlns:a16="http://schemas.microsoft.com/office/drawing/2014/main" id="{E76B82D5-8CFB-48E3-9363-EB8E9735FB5F}"/>
              </a:ext>
            </a:extLst>
          </p:cNvPr>
          <p:cNvGrpSpPr/>
          <p:nvPr/>
        </p:nvGrpSpPr>
        <p:grpSpPr>
          <a:xfrm>
            <a:off x="6174121" y="1260733"/>
            <a:ext cx="1234761" cy="1209513"/>
            <a:chOff x="6174121" y="1260733"/>
            <a:chExt cx="1234761" cy="1209513"/>
          </a:xfrm>
        </p:grpSpPr>
        <p:grpSp>
          <p:nvGrpSpPr>
            <p:cNvPr id="2" name="グループ化 1">
              <a:extLst>
                <a:ext uri="{FF2B5EF4-FFF2-40B4-BE49-F238E27FC236}">
                  <a16:creationId xmlns:a16="http://schemas.microsoft.com/office/drawing/2014/main" id="{6F483950-3560-4F86-8DC4-A14F26AACD51}"/>
                </a:ext>
              </a:extLst>
            </p:cNvPr>
            <p:cNvGrpSpPr/>
            <p:nvPr/>
          </p:nvGrpSpPr>
          <p:grpSpPr>
            <a:xfrm>
              <a:off x="6174121" y="1445703"/>
              <a:ext cx="1234761" cy="1024543"/>
              <a:chOff x="3000330" y="5026511"/>
              <a:chExt cx="1664409" cy="1381043"/>
            </a:xfrm>
          </p:grpSpPr>
          <p:sp>
            <p:nvSpPr>
              <p:cNvPr id="3" name="台形 2">
                <a:extLst>
                  <a:ext uri="{FF2B5EF4-FFF2-40B4-BE49-F238E27FC236}">
                    <a16:creationId xmlns:a16="http://schemas.microsoft.com/office/drawing/2014/main" id="{BCE40CA5-CCB1-438B-BEFC-8B405BE4F2B1}"/>
                  </a:ext>
                </a:extLst>
              </p:cNvPr>
              <p:cNvSpPr/>
              <p:nvPr/>
            </p:nvSpPr>
            <p:spPr bwMode="auto">
              <a:xfrm rot="900000">
                <a:off x="4191971" y="5026511"/>
                <a:ext cx="472768" cy="798209"/>
              </a:xfrm>
              <a:prstGeom prst="trapezoid">
                <a:avLst>
                  <a:gd name="adj" fmla="val 5099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4" name="フリーフォーム: 図形 3">
                <a:extLst>
                  <a:ext uri="{FF2B5EF4-FFF2-40B4-BE49-F238E27FC236}">
                    <a16:creationId xmlns:a16="http://schemas.microsoft.com/office/drawing/2014/main" id="{406D9117-7DBE-463B-BE8F-B188DF7F3A87}"/>
                  </a:ext>
                </a:extLst>
              </p:cNvPr>
              <p:cNvSpPr/>
              <p:nvPr/>
            </p:nvSpPr>
            <p:spPr bwMode="auto">
              <a:xfrm rot="1800000">
                <a:off x="3476738" y="5467221"/>
                <a:ext cx="1146178" cy="451918"/>
              </a:xfrm>
              <a:custGeom>
                <a:avLst/>
                <a:gdLst>
                  <a:gd name="connsiteX0" fmla="*/ 225959 w 1146178"/>
                  <a:gd name="connsiteY0" fmla="*/ 0 h 451918"/>
                  <a:gd name="connsiteX1" fmla="*/ 406700 w 1146178"/>
                  <a:gd name="connsiteY1" fmla="*/ 0 h 451918"/>
                  <a:gd name="connsiteX2" fmla="*/ 788798 w 1146178"/>
                  <a:gd name="connsiteY2" fmla="*/ 0 h 451918"/>
                  <a:gd name="connsiteX3" fmla="*/ 1063721 w 1146178"/>
                  <a:gd name="connsiteY3" fmla="*/ 0 h 451918"/>
                  <a:gd name="connsiteX4" fmla="*/ 1146178 w 1146178"/>
                  <a:gd name="connsiteY4" fmla="*/ 82457 h 451918"/>
                  <a:gd name="connsiteX5" fmla="*/ 1146178 w 1146178"/>
                  <a:gd name="connsiteY5" fmla="*/ 404082 h 451918"/>
                  <a:gd name="connsiteX6" fmla="*/ 1098342 w 1146178"/>
                  <a:gd name="connsiteY6" fmla="*/ 451918 h 451918"/>
                  <a:gd name="connsiteX7" fmla="*/ 966921 w 1146178"/>
                  <a:gd name="connsiteY7" fmla="*/ 451918 h 451918"/>
                  <a:gd name="connsiteX8" fmla="*/ 372079 w 1146178"/>
                  <a:gd name="connsiteY8" fmla="*/ 451918 h 451918"/>
                  <a:gd name="connsiteX9" fmla="*/ 47836 w 1146178"/>
                  <a:gd name="connsiteY9" fmla="*/ 451918 h 451918"/>
                  <a:gd name="connsiteX10" fmla="*/ 0 w 1146178"/>
                  <a:gd name="connsiteY10" fmla="*/ 404082 h 451918"/>
                  <a:gd name="connsiteX11" fmla="*/ 0 w 1146178"/>
                  <a:gd name="connsiteY11" fmla="*/ 225959 h 451918"/>
                  <a:gd name="connsiteX12" fmla="*/ 225959 w 1146178"/>
                  <a:gd name="connsiteY12" fmla="*/ 0 h 451918"/>
                  <a:gd name="connsiteX0" fmla="*/ 225959 w 1146178"/>
                  <a:gd name="connsiteY0" fmla="*/ 0 h 451918"/>
                  <a:gd name="connsiteX1" fmla="*/ 788798 w 1146178"/>
                  <a:gd name="connsiteY1" fmla="*/ 0 h 451918"/>
                  <a:gd name="connsiteX2" fmla="*/ 1063721 w 1146178"/>
                  <a:gd name="connsiteY2" fmla="*/ 0 h 451918"/>
                  <a:gd name="connsiteX3" fmla="*/ 1146178 w 1146178"/>
                  <a:gd name="connsiteY3" fmla="*/ 82457 h 451918"/>
                  <a:gd name="connsiteX4" fmla="*/ 1146178 w 1146178"/>
                  <a:gd name="connsiteY4" fmla="*/ 404082 h 451918"/>
                  <a:gd name="connsiteX5" fmla="*/ 1098342 w 1146178"/>
                  <a:gd name="connsiteY5" fmla="*/ 451918 h 451918"/>
                  <a:gd name="connsiteX6" fmla="*/ 966921 w 1146178"/>
                  <a:gd name="connsiteY6" fmla="*/ 451918 h 451918"/>
                  <a:gd name="connsiteX7" fmla="*/ 372079 w 1146178"/>
                  <a:gd name="connsiteY7" fmla="*/ 451918 h 451918"/>
                  <a:gd name="connsiteX8" fmla="*/ 47836 w 1146178"/>
                  <a:gd name="connsiteY8" fmla="*/ 451918 h 451918"/>
                  <a:gd name="connsiteX9" fmla="*/ 0 w 1146178"/>
                  <a:gd name="connsiteY9" fmla="*/ 404082 h 451918"/>
                  <a:gd name="connsiteX10" fmla="*/ 0 w 1146178"/>
                  <a:gd name="connsiteY10" fmla="*/ 225959 h 451918"/>
                  <a:gd name="connsiteX11" fmla="*/ 225959 w 1146178"/>
                  <a:gd name="connsiteY11" fmla="*/ 0 h 451918"/>
                  <a:gd name="connsiteX0" fmla="*/ 225959 w 1146178"/>
                  <a:gd name="connsiteY0" fmla="*/ 0 h 451918"/>
                  <a:gd name="connsiteX1" fmla="*/ 1063721 w 1146178"/>
                  <a:gd name="connsiteY1" fmla="*/ 0 h 451918"/>
                  <a:gd name="connsiteX2" fmla="*/ 1146178 w 1146178"/>
                  <a:gd name="connsiteY2" fmla="*/ 82457 h 451918"/>
                  <a:gd name="connsiteX3" fmla="*/ 1146178 w 1146178"/>
                  <a:gd name="connsiteY3" fmla="*/ 404082 h 451918"/>
                  <a:gd name="connsiteX4" fmla="*/ 1098342 w 1146178"/>
                  <a:gd name="connsiteY4" fmla="*/ 451918 h 451918"/>
                  <a:gd name="connsiteX5" fmla="*/ 966921 w 1146178"/>
                  <a:gd name="connsiteY5" fmla="*/ 451918 h 451918"/>
                  <a:gd name="connsiteX6" fmla="*/ 372079 w 1146178"/>
                  <a:gd name="connsiteY6" fmla="*/ 451918 h 451918"/>
                  <a:gd name="connsiteX7" fmla="*/ 47836 w 1146178"/>
                  <a:gd name="connsiteY7" fmla="*/ 451918 h 451918"/>
                  <a:gd name="connsiteX8" fmla="*/ 0 w 1146178"/>
                  <a:gd name="connsiteY8" fmla="*/ 404082 h 451918"/>
                  <a:gd name="connsiteX9" fmla="*/ 0 w 1146178"/>
                  <a:gd name="connsiteY9" fmla="*/ 225959 h 451918"/>
                  <a:gd name="connsiteX10" fmla="*/ 225959 w 1146178"/>
                  <a:gd name="connsiteY10" fmla="*/ 0 h 451918"/>
                  <a:gd name="connsiteX0" fmla="*/ 225959 w 1146178"/>
                  <a:gd name="connsiteY0" fmla="*/ 0 h 451918"/>
                  <a:gd name="connsiteX1" fmla="*/ 1063721 w 1146178"/>
                  <a:gd name="connsiteY1" fmla="*/ 0 h 451918"/>
                  <a:gd name="connsiteX2" fmla="*/ 1146178 w 1146178"/>
                  <a:gd name="connsiteY2" fmla="*/ 82457 h 451918"/>
                  <a:gd name="connsiteX3" fmla="*/ 1146178 w 1146178"/>
                  <a:gd name="connsiteY3" fmla="*/ 404082 h 451918"/>
                  <a:gd name="connsiteX4" fmla="*/ 1098342 w 1146178"/>
                  <a:gd name="connsiteY4" fmla="*/ 451918 h 451918"/>
                  <a:gd name="connsiteX5" fmla="*/ 966921 w 1146178"/>
                  <a:gd name="connsiteY5" fmla="*/ 451918 h 451918"/>
                  <a:gd name="connsiteX6" fmla="*/ 47836 w 1146178"/>
                  <a:gd name="connsiteY6" fmla="*/ 451918 h 451918"/>
                  <a:gd name="connsiteX7" fmla="*/ 0 w 1146178"/>
                  <a:gd name="connsiteY7" fmla="*/ 404082 h 451918"/>
                  <a:gd name="connsiteX8" fmla="*/ 0 w 1146178"/>
                  <a:gd name="connsiteY8" fmla="*/ 225959 h 451918"/>
                  <a:gd name="connsiteX9" fmla="*/ 225959 w 1146178"/>
                  <a:gd name="connsiteY9" fmla="*/ 0 h 451918"/>
                  <a:gd name="connsiteX0" fmla="*/ 225959 w 1146178"/>
                  <a:gd name="connsiteY0" fmla="*/ 0 h 451918"/>
                  <a:gd name="connsiteX1" fmla="*/ 1063721 w 1146178"/>
                  <a:gd name="connsiteY1" fmla="*/ 0 h 451918"/>
                  <a:gd name="connsiteX2" fmla="*/ 1146178 w 1146178"/>
                  <a:gd name="connsiteY2" fmla="*/ 82457 h 451918"/>
                  <a:gd name="connsiteX3" fmla="*/ 1146178 w 1146178"/>
                  <a:gd name="connsiteY3" fmla="*/ 404082 h 451918"/>
                  <a:gd name="connsiteX4" fmla="*/ 1098342 w 1146178"/>
                  <a:gd name="connsiteY4" fmla="*/ 451918 h 451918"/>
                  <a:gd name="connsiteX5" fmla="*/ 47836 w 1146178"/>
                  <a:gd name="connsiteY5" fmla="*/ 451918 h 451918"/>
                  <a:gd name="connsiteX6" fmla="*/ 0 w 1146178"/>
                  <a:gd name="connsiteY6" fmla="*/ 404082 h 451918"/>
                  <a:gd name="connsiteX7" fmla="*/ 0 w 1146178"/>
                  <a:gd name="connsiteY7" fmla="*/ 225959 h 451918"/>
                  <a:gd name="connsiteX8" fmla="*/ 225959 w 1146178"/>
                  <a:gd name="connsiteY8" fmla="*/ 0 h 45191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</a:cxnLst>
                <a:rect l="l" t="t" r="r" b="b"/>
                <a:pathLst>
                  <a:path w="1146178" h="451918">
                    <a:moveTo>
                      <a:pt x="225959" y="0"/>
                    </a:moveTo>
                    <a:lnTo>
                      <a:pt x="1063721" y="0"/>
                    </a:lnTo>
                    <a:cubicBezTo>
                      <a:pt x="1109261" y="0"/>
                      <a:pt x="1146178" y="36917"/>
                      <a:pt x="1146178" y="82457"/>
                    </a:cubicBezTo>
                    <a:lnTo>
                      <a:pt x="1146178" y="404082"/>
                    </a:lnTo>
                    <a:cubicBezTo>
                      <a:pt x="1146178" y="430501"/>
                      <a:pt x="1124761" y="451918"/>
                      <a:pt x="1098342" y="451918"/>
                    </a:cubicBezTo>
                    <a:lnTo>
                      <a:pt x="47836" y="451918"/>
                    </a:lnTo>
                    <a:cubicBezTo>
                      <a:pt x="21417" y="451918"/>
                      <a:pt x="0" y="430501"/>
                      <a:pt x="0" y="404082"/>
                    </a:cubicBezTo>
                    <a:lnTo>
                      <a:pt x="0" y="225959"/>
                    </a:lnTo>
                    <a:cubicBezTo>
                      <a:pt x="0" y="101165"/>
                      <a:pt x="101165" y="0"/>
                      <a:pt x="225959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" name="フリーフォーム: 図形 4">
                <a:extLst>
                  <a:ext uri="{FF2B5EF4-FFF2-40B4-BE49-F238E27FC236}">
                    <a16:creationId xmlns:a16="http://schemas.microsoft.com/office/drawing/2014/main" id="{1F12D230-F5AC-40E1-9266-BD3036EC6EDD}"/>
                  </a:ext>
                </a:extLst>
              </p:cNvPr>
              <p:cNvSpPr/>
              <p:nvPr/>
            </p:nvSpPr>
            <p:spPr bwMode="auto">
              <a:xfrm>
                <a:off x="3000330" y="5753540"/>
                <a:ext cx="598598" cy="497769"/>
              </a:xfrm>
              <a:custGeom>
                <a:avLst/>
                <a:gdLst>
                  <a:gd name="connsiteX0" fmla="*/ 497152 w 598598"/>
                  <a:gd name="connsiteY0" fmla="*/ 0 h 497769"/>
                  <a:gd name="connsiteX1" fmla="*/ 598598 w 598598"/>
                  <a:gd name="connsiteY1" fmla="*/ 101446 h 497769"/>
                  <a:gd name="connsiteX2" fmla="*/ 202766 w 598598"/>
                  <a:gd name="connsiteY2" fmla="*/ 497769 h 497769"/>
                  <a:gd name="connsiteX3" fmla="*/ 0 w 598598"/>
                  <a:gd name="connsiteY3" fmla="*/ 497769 h 497769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598598" h="497769">
                    <a:moveTo>
                      <a:pt x="497152" y="0"/>
                    </a:moveTo>
                    <a:lnTo>
                      <a:pt x="598598" y="101446"/>
                    </a:lnTo>
                    <a:lnTo>
                      <a:pt x="202766" y="497769"/>
                    </a:lnTo>
                    <a:lnTo>
                      <a:pt x="0" y="497769"/>
                    </a:lnTo>
                    <a:close/>
                  </a:path>
                </a:pathLst>
              </a:cu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" name="四角形: 上の 2 つの角を丸める 5">
                <a:extLst>
                  <a:ext uri="{FF2B5EF4-FFF2-40B4-BE49-F238E27FC236}">
                    <a16:creationId xmlns:a16="http://schemas.microsoft.com/office/drawing/2014/main" id="{7BA30D88-2FF6-4855-8050-67E642B6AE8F}"/>
                  </a:ext>
                </a:extLst>
              </p:cNvPr>
              <p:cNvSpPr/>
              <p:nvPr/>
            </p:nvSpPr>
            <p:spPr bwMode="auto">
              <a:xfrm rot="2700000">
                <a:off x="2994624" y="5761061"/>
                <a:ext cx="1170130" cy="122856"/>
              </a:xfrm>
              <a:prstGeom prst="round2SameRect">
                <a:avLst>
                  <a:gd name="adj1" fmla="val 50000"/>
                  <a:gd name="adj2" fmla="val 0"/>
                </a:avLst>
              </a:prstGeom>
              <a:solidFill>
                <a:schemeClr val="bg1">
                  <a:lumMod val="6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40" name="矢印: 左 39">
              <a:extLst>
                <a:ext uri="{FF2B5EF4-FFF2-40B4-BE49-F238E27FC236}">
                  <a16:creationId xmlns:a16="http://schemas.microsoft.com/office/drawing/2014/main" id="{9B398A7C-6A06-4671-896C-CD6615BDD112}"/>
                </a:ext>
              </a:extLst>
            </p:cNvPr>
            <p:cNvSpPr/>
            <p:nvPr/>
          </p:nvSpPr>
          <p:spPr bwMode="auto">
            <a:xfrm rot="18900000">
              <a:off x="6357867" y="1260733"/>
              <a:ext cx="686956" cy="240870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55" name="グループ化 54">
            <a:extLst>
              <a:ext uri="{FF2B5EF4-FFF2-40B4-BE49-F238E27FC236}">
                <a16:creationId xmlns:a16="http://schemas.microsoft.com/office/drawing/2014/main" id="{608550BC-6D33-4E00-90C6-96DDF59BAD26}"/>
              </a:ext>
            </a:extLst>
          </p:cNvPr>
          <p:cNvGrpSpPr/>
          <p:nvPr/>
        </p:nvGrpSpPr>
        <p:grpSpPr>
          <a:xfrm>
            <a:off x="338754" y="2908300"/>
            <a:ext cx="1773276" cy="1400570"/>
            <a:chOff x="-3254637" y="5975822"/>
            <a:chExt cx="3420911" cy="2701906"/>
          </a:xfrm>
        </p:grpSpPr>
        <p:grpSp>
          <p:nvGrpSpPr>
            <p:cNvPr id="56" name="グループ化 55">
              <a:extLst>
                <a:ext uri="{FF2B5EF4-FFF2-40B4-BE49-F238E27FC236}">
                  <a16:creationId xmlns:a16="http://schemas.microsoft.com/office/drawing/2014/main" id="{DD5767ED-7113-47CA-AC8F-71A6C0A1BB18}"/>
                </a:ext>
              </a:extLst>
            </p:cNvPr>
            <p:cNvGrpSpPr/>
            <p:nvPr/>
          </p:nvGrpSpPr>
          <p:grpSpPr>
            <a:xfrm>
              <a:off x="-3254637" y="6461297"/>
              <a:ext cx="3420911" cy="1810242"/>
              <a:chOff x="-3254637" y="6461297"/>
              <a:chExt cx="3420911" cy="1810242"/>
            </a:xfrm>
          </p:grpSpPr>
          <p:sp>
            <p:nvSpPr>
              <p:cNvPr id="58" name="フリーフォーム: 図形 57">
                <a:extLst>
                  <a:ext uri="{FF2B5EF4-FFF2-40B4-BE49-F238E27FC236}">
                    <a16:creationId xmlns:a16="http://schemas.microsoft.com/office/drawing/2014/main" id="{395509FC-4FF7-42B9-B78B-C67B8AF3E0CC}"/>
                  </a:ext>
                </a:extLst>
              </p:cNvPr>
              <p:cNvSpPr/>
              <p:nvPr/>
            </p:nvSpPr>
            <p:spPr bwMode="auto">
              <a:xfrm rot="18000000">
                <a:off x="-937428" y="7167836"/>
                <a:ext cx="876347" cy="1331057"/>
              </a:xfrm>
              <a:custGeom>
                <a:avLst/>
                <a:gdLst>
                  <a:gd name="connsiteX0" fmla="*/ 816614 w 876347"/>
                  <a:gd name="connsiteY0" fmla="*/ 154206 h 1331057"/>
                  <a:gd name="connsiteX1" fmla="*/ 876347 w 876347"/>
                  <a:gd name="connsiteY1" fmla="*/ 349760 h 1331057"/>
                  <a:gd name="connsiteX2" fmla="*/ 876347 w 876347"/>
                  <a:gd name="connsiteY2" fmla="*/ 492346 h 1331057"/>
                  <a:gd name="connsiteX3" fmla="*/ 722141 w 876347"/>
                  <a:gd name="connsiteY3" fmla="*/ 782372 h 1331057"/>
                  <a:gd name="connsiteX4" fmla="*/ 684423 w 876347"/>
                  <a:gd name="connsiteY4" fmla="*/ 802845 h 1331057"/>
                  <a:gd name="connsiteX5" fmla="*/ 751220 w 876347"/>
                  <a:gd name="connsiteY5" fmla="*/ 1331057 h 1331057"/>
                  <a:gd name="connsiteX6" fmla="*/ 125130 w 876347"/>
                  <a:gd name="connsiteY6" fmla="*/ 1331057 h 1331057"/>
                  <a:gd name="connsiteX7" fmla="*/ 191927 w 876347"/>
                  <a:gd name="connsiteY7" fmla="*/ 802847 h 1331057"/>
                  <a:gd name="connsiteX8" fmla="*/ 154206 w 876347"/>
                  <a:gd name="connsiteY8" fmla="*/ 782373 h 1331057"/>
                  <a:gd name="connsiteX9" fmla="*/ 0 w 876347"/>
                  <a:gd name="connsiteY9" fmla="*/ 492346 h 1331057"/>
                  <a:gd name="connsiteX10" fmla="*/ 0 w 876347"/>
                  <a:gd name="connsiteY10" fmla="*/ 349760 h 1331057"/>
                  <a:gd name="connsiteX11" fmla="*/ 349760 w 876347"/>
                  <a:gd name="connsiteY11" fmla="*/ 0 h 1331057"/>
                  <a:gd name="connsiteX12" fmla="*/ 526587 w 876347"/>
                  <a:gd name="connsiteY12" fmla="*/ 0 h 1331057"/>
                  <a:gd name="connsiteX13" fmla="*/ 816614 w 876347"/>
                  <a:gd name="connsiteY13" fmla="*/ 154206 h 133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6347" h="1331057">
                    <a:moveTo>
                      <a:pt x="816614" y="154206"/>
                    </a:moveTo>
                    <a:cubicBezTo>
                      <a:pt x="854326" y="210028"/>
                      <a:pt x="876347" y="277322"/>
                      <a:pt x="876347" y="349760"/>
                    </a:cubicBezTo>
                    <a:lnTo>
                      <a:pt x="876347" y="492346"/>
                    </a:lnTo>
                    <a:cubicBezTo>
                      <a:pt x="876347" y="613075"/>
                      <a:pt x="815178" y="719518"/>
                      <a:pt x="722141" y="782372"/>
                    </a:cubicBezTo>
                    <a:lnTo>
                      <a:pt x="684423" y="802845"/>
                    </a:lnTo>
                    <a:lnTo>
                      <a:pt x="751220" y="1331057"/>
                    </a:lnTo>
                    <a:lnTo>
                      <a:pt x="125130" y="1331057"/>
                    </a:lnTo>
                    <a:lnTo>
                      <a:pt x="191927" y="802847"/>
                    </a:lnTo>
                    <a:lnTo>
                      <a:pt x="154206" y="782373"/>
                    </a:lnTo>
                    <a:cubicBezTo>
                      <a:pt x="61169" y="719518"/>
                      <a:pt x="0" y="613075"/>
                      <a:pt x="0" y="492346"/>
                    </a:cubicBezTo>
                    <a:lnTo>
                      <a:pt x="0" y="349760"/>
                    </a:lnTo>
                    <a:cubicBezTo>
                      <a:pt x="0" y="156593"/>
                      <a:pt x="156593" y="0"/>
                      <a:pt x="349760" y="0"/>
                    </a:cubicBezTo>
                    <a:lnTo>
                      <a:pt x="526587" y="0"/>
                    </a:lnTo>
                    <a:cubicBezTo>
                      <a:pt x="647316" y="0"/>
                      <a:pt x="753759" y="61169"/>
                      <a:pt x="816614" y="154206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59" name="フリーフォーム: 図形 58">
                <a:extLst>
                  <a:ext uri="{FF2B5EF4-FFF2-40B4-BE49-F238E27FC236}">
                    <a16:creationId xmlns:a16="http://schemas.microsoft.com/office/drawing/2014/main" id="{3C18ECA2-8EA5-4735-B5AA-41EC729301E0}"/>
                  </a:ext>
                </a:extLst>
              </p:cNvPr>
              <p:cNvSpPr/>
              <p:nvPr/>
            </p:nvSpPr>
            <p:spPr bwMode="auto">
              <a:xfrm rot="3600000" flipH="1">
                <a:off x="-3027282" y="7167837"/>
                <a:ext cx="876347" cy="1331057"/>
              </a:xfrm>
              <a:custGeom>
                <a:avLst/>
                <a:gdLst>
                  <a:gd name="connsiteX0" fmla="*/ 816614 w 876347"/>
                  <a:gd name="connsiteY0" fmla="*/ 154206 h 1331057"/>
                  <a:gd name="connsiteX1" fmla="*/ 526587 w 876347"/>
                  <a:gd name="connsiteY1" fmla="*/ 0 h 1331057"/>
                  <a:gd name="connsiteX2" fmla="*/ 349760 w 876347"/>
                  <a:gd name="connsiteY2" fmla="*/ 0 h 1331057"/>
                  <a:gd name="connsiteX3" fmla="*/ 0 w 876347"/>
                  <a:gd name="connsiteY3" fmla="*/ 349760 h 1331057"/>
                  <a:gd name="connsiteX4" fmla="*/ 0 w 876347"/>
                  <a:gd name="connsiteY4" fmla="*/ 492346 h 1331057"/>
                  <a:gd name="connsiteX5" fmla="*/ 154206 w 876347"/>
                  <a:gd name="connsiteY5" fmla="*/ 782373 h 1331057"/>
                  <a:gd name="connsiteX6" fmla="*/ 191927 w 876347"/>
                  <a:gd name="connsiteY6" fmla="*/ 802847 h 1331057"/>
                  <a:gd name="connsiteX7" fmla="*/ 125130 w 876347"/>
                  <a:gd name="connsiteY7" fmla="*/ 1331057 h 1331057"/>
                  <a:gd name="connsiteX8" fmla="*/ 751220 w 876347"/>
                  <a:gd name="connsiteY8" fmla="*/ 1331057 h 1331057"/>
                  <a:gd name="connsiteX9" fmla="*/ 684423 w 876347"/>
                  <a:gd name="connsiteY9" fmla="*/ 802845 h 1331057"/>
                  <a:gd name="connsiteX10" fmla="*/ 722141 w 876347"/>
                  <a:gd name="connsiteY10" fmla="*/ 782372 h 1331057"/>
                  <a:gd name="connsiteX11" fmla="*/ 876347 w 876347"/>
                  <a:gd name="connsiteY11" fmla="*/ 492346 h 1331057"/>
                  <a:gd name="connsiteX12" fmla="*/ 876347 w 876347"/>
                  <a:gd name="connsiteY12" fmla="*/ 349760 h 1331057"/>
                  <a:gd name="connsiteX13" fmla="*/ 816614 w 876347"/>
                  <a:gd name="connsiteY13" fmla="*/ 154206 h 133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</a:cxnLst>
                <a:rect l="l" t="t" r="r" b="b"/>
                <a:pathLst>
                  <a:path w="876347" h="1331057">
                    <a:moveTo>
                      <a:pt x="816614" y="154206"/>
                    </a:moveTo>
                    <a:cubicBezTo>
                      <a:pt x="753759" y="61169"/>
                      <a:pt x="647316" y="0"/>
                      <a:pt x="526587" y="0"/>
                    </a:cubicBezTo>
                    <a:lnTo>
                      <a:pt x="349760" y="0"/>
                    </a:lnTo>
                    <a:cubicBezTo>
                      <a:pt x="156593" y="0"/>
                      <a:pt x="0" y="156593"/>
                      <a:pt x="0" y="349760"/>
                    </a:cubicBezTo>
                    <a:lnTo>
                      <a:pt x="0" y="492346"/>
                    </a:lnTo>
                    <a:cubicBezTo>
                      <a:pt x="0" y="613075"/>
                      <a:pt x="61169" y="719518"/>
                      <a:pt x="154206" y="782373"/>
                    </a:cubicBezTo>
                    <a:lnTo>
                      <a:pt x="191927" y="802847"/>
                    </a:lnTo>
                    <a:lnTo>
                      <a:pt x="125130" y="1331057"/>
                    </a:lnTo>
                    <a:lnTo>
                      <a:pt x="751220" y="1331057"/>
                    </a:lnTo>
                    <a:lnTo>
                      <a:pt x="684423" y="802845"/>
                    </a:lnTo>
                    <a:lnTo>
                      <a:pt x="722141" y="782372"/>
                    </a:lnTo>
                    <a:cubicBezTo>
                      <a:pt x="815178" y="719518"/>
                      <a:pt x="876347" y="613075"/>
                      <a:pt x="876347" y="492346"/>
                    </a:cubicBezTo>
                    <a:lnTo>
                      <a:pt x="876347" y="349760"/>
                    </a:lnTo>
                    <a:cubicBezTo>
                      <a:pt x="876347" y="277322"/>
                      <a:pt x="854326" y="210028"/>
                      <a:pt x="816614" y="154206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60" name="円: 塗りつぶしなし 59">
                <a:extLst>
                  <a:ext uri="{FF2B5EF4-FFF2-40B4-BE49-F238E27FC236}">
                    <a16:creationId xmlns:a16="http://schemas.microsoft.com/office/drawing/2014/main" id="{95C71629-EBE7-4485-9605-124BFE0E5BEC}"/>
                  </a:ext>
                </a:extLst>
              </p:cNvPr>
              <p:cNvSpPr/>
              <p:nvPr/>
            </p:nvSpPr>
            <p:spPr bwMode="auto">
              <a:xfrm>
                <a:off x="-2462879" y="6461297"/>
                <a:ext cx="1725435" cy="1725435"/>
              </a:xfrm>
              <a:prstGeom prst="donut">
                <a:avLst>
                  <a:gd name="adj" fmla="val 1213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grpSp>
            <p:nvGrpSpPr>
              <p:cNvPr id="61" name="グループ化 60">
                <a:extLst>
                  <a:ext uri="{FF2B5EF4-FFF2-40B4-BE49-F238E27FC236}">
                    <a16:creationId xmlns:a16="http://schemas.microsoft.com/office/drawing/2014/main" id="{1F93F734-4A1F-48F8-9FE0-B165F6CA3B6E}"/>
                  </a:ext>
                </a:extLst>
              </p:cNvPr>
              <p:cNvGrpSpPr/>
              <p:nvPr/>
            </p:nvGrpSpPr>
            <p:grpSpPr>
              <a:xfrm rot="18000000">
                <a:off x="-1345978" y="7130918"/>
                <a:ext cx="1114888" cy="795418"/>
                <a:chOff x="7674769" y="5453111"/>
                <a:chExt cx="857774" cy="587045"/>
              </a:xfrm>
            </p:grpSpPr>
            <p:sp>
              <p:nvSpPr>
                <p:cNvPr id="68" name="四角形: 角を丸くする 67">
                  <a:extLst>
                    <a:ext uri="{FF2B5EF4-FFF2-40B4-BE49-F238E27FC236}">
                      <a16:creationId xmlns:a16="http://schemas.microsoft.com/office/drawing/2014/main" id="{8F21321F-BFE8-4C9B-919B-5CEB578C2192}"/>
                    </a:ext>
                  </a:extLst>
                </p:cNvPr>
                <p:cNvSpPr/>
                <p:nvPr/>
              </p:nvSpPr>
              <p:spPr bwMode="auto">
                <a:xfrm>
                  <a:off x="7674769" y="5481216"/>
                  <a:ext cx="151983" cy="352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9" name="四角形: 角を丸くする 68">
                  <a:extLst>
                    <a:ext uri="{FF2B5EF4-FFF2-40B4-BE49-F238E27FC236}">
                      <a16:creationId xmlns:a16="http://schemas.microsoft.com/office/drawing/2014/main" id="{C224CCB6-B641-41C4-985E-DE50591A555F}"/>
                    </a:ext>
                  </a:extLst>
                </p:cNvPr>
                <p:cNvSpPr/>
                <p:nvPr/>
              </p:nvSpPr>
              <p:spPr bwMode="auto">
                <a:xfrm>
                  <a:off x="7824904" y="545990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0" name="四角形: 角を丸くする 69">
                  <a:extLst>
                    <a:ext uri="{FF2B5EF4-FFF2-40B4-BE49-F238E27FC236}">
                      <a16:creationId xmlns:a16="http://schemas.microsoft.com/office/drawing/2014/main" id="{AAE7CC42-08FB-4DDE-9390-A35A19A10B7C}"/>
                    </a:ext>
                  </a:extLst>
                </p:cNvPr>
                <p:cNvSpPr/>
                <p:nvPr/>
              </p:nvSpPr>
              <p:spPr bwMode="auto">
                <a:xfrm>
                  <a:off x="8000224" y="5453111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1" name="四角形: 角を丸くする 70">
                  <a:extLst>
                    <a:ext uri="{FF2B5EF4-FFF2-40B4-BE49-F238E27FC236}">
                      <a16:creationId xmlns:a16="http://schemas.microsoft.com/office/drawing/2014/main" id="{D41C9C2B-3531-4980-A38E-C1CE3A10CDE4}"/>
                    </a:ext>
                  </a:extLst>
                </p:cNvPr>
                <p:cNvSpPr/>
                <p:nvPr/>
              </p:nvSpPr>
              <p:spPr bwMode="auto">
                <a:xfrm>
                  <a:off x="8173695" y="5453111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2" name="フリーフォーム: 図形 71">
                  <a:extLst>
                    <a:ext uri="{FF2B5EF4-FFF2-40B4-BE49-F238E27FC236}">
                      <a16:creationId xmlns:a16="http://schemas.microsoft.com/office/drawing/2014/main" id="{AAB413B0-86F5-40C4-B582-1A4279C2F546}"/>
                    </a:ext>
                  </a:extLst>
                </p:cNvPr>
                <p:cNvSpPr/>
                <p:nvPr/>
              </p:nvSpPr>
              <p:spPr bwMode="auto">
                <a:xfrm>
                  <a:off x="8213487" y="5552798"/>
                  <a:ext cx="319056" cy="487358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cubicBezTo>
                        <a:pt x="234723" y="370745"/>
                        <a:pt x="146802" y="438330"/>
                        <a:pt x="97774" y="487358"/>
                      </a:cubicBezTo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grpSp>
            <p:nvGrpSpPr>
              <p:cNvPr id="62" name="グループ化 61">
                <a:extLst>
                  <a:ext uri="{FF2B5EF4-FFF2-40B4-BE49-F238E27FC236}">
                    <a16:creationId xmlns:a16="http://schemas.microsoft.com/office/drawing/2014/main" id="{F359AFD2-D1E7-43C6-A3E6-AAFC0157ACDD}"/>
                  </a:ext>
                </a:extLst>
              </p:cNvPr>
              <p:cNvGrpSpPr/>
              <p:nvPr/>
            </p:nvGrpSpPr>
            <p:grpSpPr>
              <a:xfrm rot="3600000" flipH="1">
                <a:off x="-2857272" y="7130918"/>
                <a:ext cx="1114888" cy="795418"/>
                <a:chOff x="7674769" y="5453111"/>
                <a:chExt cx="857774" cy="587045"/>
              </a:xfrm>
            </p:grpSpPr>
            <p:sp>
              <p:nvSpPr>
                <p:cNvPr id="63" name="四角形: 角を丸くする 62">
                  <a:extLst>
                    <a:ext uri="{FF2B5EF4-FFF2-40B4-BE49-F238E27FC236}">
                      <a16:creationId xmlns:a16="http://schemas.microsoft.com/office/drawing/2014/main" id="{BE7DEEA6-394F-44F5-BCD4-8620A398F42B}"/>
                    </a:ext>
                  </a:extLst>
                </p:cNvPr>
                <p:cNvSpPr/>
                <p:nvPr/>
              </p:nvSpPr>
              <p:spPr bwMode="auto">
                <a:xfrm>
                  <a:off x="7674769" y="5481216"/>
                  <a:ext cx="151983" cy="352377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4" name="四角形: 角を丸くする 63">
                  <a:extLst>
                    <a:ext uri="{FF2B5EF4-FFF2-40B4-BE49-F238E27FC236}">
                      <a16:creationId xmlns:a16="http://schemas.microsoft.com/office/drawing/2014/main" id="{D70076C6-3D82-4CDC-AB9C-DE4A99F78FA2}"/>
                    </a:ext>
                  </a:extLst>
                </p:cNvPr>
                <p:cNvSpPr/>
                <p:nvPr/>
              </p:nvSpPr>
              <p:spPr bwMode="auto">
                <a:xfrm>
                  <a:off x="7824904" y="5459907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5" name="四角形: 角を丸くする 64">
                  <a:extLst>
                    <a:ext uri="{FF2B5EF4-FFF2-40B4-BE49-F238E27FC236}">
                      <a16:creationId xmlns:a16="http://schemas.microsoft.com/office/drawing/2014/main" id="{B1032AC2-39C5-4E59-84A9-4E3BE369CEEB}"/>
                    </a:ext>
                  </a:extLst>
                </p:cNvPr>
                <p:cNvSpPr/>
                <p:nvPr/>
              </p:nvSpPr>
              <p:spPr bwMode="auto">
                <a:xfrm>
                  <a:off x="8000224" y="5453111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6" name="四角形: 角を丸くする 65">
                  <a:extLst>
                    <a:ext uri="{FF2B5EF4-FFF2-40B4-BE49-F238E27FC236}">
                      <a16:creationId xmlns:a16="http://schemas.microsoft.com/office/drawing/2014/main" id="{31E4F7EE-269C-4B90-AC02-20C9B42202B8}"/>
                    </a:ext>
                  </a:extLst>
                </p:cNvPr>
                <p:cNvSpPr/>
                <p:nvPr/>
              </p:nvSpPr>
              <p:spPr bwMode="auto">
                <a:xfrm>
                  <a:off x="8173695" y="5453111"/>
                  <a:ext cx="175319" cy="383326"/>
                </a:xfrm>
                <a:prstGeom prst="roundRect">
                  <a:avLst>
                    <a:gd name="adj" fmla="val 50000"/>
                  </a:avLst>
                </a:pr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67" name="フリーフォーム: 図形 66">
                  <a:extLst>
                    <a:ext uri="{FF2B5EF4-FFF2-40B4-BE49-F238E27FC236}">
                      <a16:creationId xmlns:a16="http://schemas.microsoft.com/office/drawing/2014/main" id="{28F784FD-10F5-4CB5-BE1F-59735FD6C9EE}"/>
                    </a:ext>
                  </a:extLst>
                </p:cNvPr>
                <p:cNvSpPr/>
                <p:nvPr/>
              </p:nvSpPr>
              <p:spPr bwMode="auto">
                <a:xfrm>
                  <a:off x="8213487" y="5552798"/>
                  <a:ext cx="319056" cy="487358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cubicBezTo>
                        <a:pt x="234723" y="370745"/>
                        <a:pt x="146802" y="438330"/>
                        <a:pt x="97774" y="487358"/>
                      </a:cubicBezTo>
                    </a:path>
                  </a:pathLst>
                </a:custGeom>
                <a:solidFill>
                  <a:srgbClr val="FFCC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  <a:extLst>
                  <a:ext uri="{AF507438-7753-43E0-B8FC-AC1667EBCBE1}">
                    <a14:hiddenEffects xmlns:a14="http://schemas.microsoft.com/office/drawing/2010/main">
                      <a:effectLst>
                        <a:outerShdw dist="35921" dir="2700000" algn="ctr" rotWithShape="0">
                          <a:schemeClr val="bg2"/>
                        </a:outerShdw>
                      </a:effectLst>
                    </a14:hiddenEffects>
                  </a:ext>
                </a:extLst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</p:grpSp>
        <p:sp>
          <p:nvSpPr>
            <p:cNvPr id="57" name="矢印: 環状 56">
              <a:extLst>
                <a:ext uri="{FF2B5EF4-FFF2-40B4-BE49-F238E27FC236}">
                  <a16:creationId xmlns:a16="http://schemas.microsoft.com/office/drawing/2014/main" id="{D71D8B2C-F2BA-4C4F-858B-F1EBF20BD049}"/>
                </a:ext>
              </a:extLst>
            </p:cNvPr>
            <p:cNvSpPr/>
            <p:nvPr/>
          </p:nvSpPr>
          <p:spPr bwMode="auto">
            <a:xfrm>
              <a:off x="-2977678" y="5975822"/>
              <a:ext cx="2701908" cy="2701906"/>
            </a:xfrm>
            <a:prstGeom prst="circularArrow">
              <a:avLst>
                <a:gd name="adj1" fmla="val 4546"/>
                <a:gd name="adj2" fmla="val 1142319"/>
                <a:gd name="adj3" fmla="val 19036239"/>
                <a:gd name="adj4" fmla="val 12390162"/>
                <a:gd name="adj5" fmla="val 699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73" name="グループ化 72">
            <a:extLst>
              <a:ext uri="{FF2B5EF4-FFF2-40B4-BE49-F238E27FC236}">
                <a16:creationId xmlns:a16="http://schemas.microsoft.com/office/drawing/2014/main" id="{7C160916-5292-4831-B93E-706B63D7A5A2}"/>
              </a:ext>
            </a:extLst>
          </p:cNvPr>
          <p:cNvGrpSpPr/>
          <p:nvPr/>
        </p:nvGrpSpPr>
        <p:grpSpPr>
          <a:xfrm>
            <a:off x="5981493" y="2889555"/>
            <a:ext cx="1451863" cy="1496604"/>
            <a:chOff x="8880494" y="5700050"/>
            <a:chExt cx="2701908" cy="2785171"/>
          </a:xfrm>
        </p:grpSpPr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D390FC94-3101-4CFB-9C6D-E86EFE6A5F4E}"/>
                </a:ext>
              </a:extLst>
            </p:cNvPr>
            <p:cNvGrpSpPr/>
            <p:nvPr/>
          </p:nvGrpSpPr>
          <p:grpSpPr>
            <a:xfrm>
              <a:off x="9291094" y="6178639"/>
              <a:ext cx="2249098" cy="2306582"/>
              <a:chOff x="2033081" y="5016501"/>
              <a:chExt cx="2249098" cy="2306582"/>
            </a:xfrm>
          </p:grpSpPr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557BDC9B-DACC-4785-BC8D-EA4A9CCF6203}"/>
                  </a:ext>
                </a:extLst>
              </p:cNvPr>
              <p:cNvGrpSpPr/>
              <p:nvPr/>
            </p:nvGrpSpPr>
            <p:grpSpPr>
              <a:xfrm>
                <a:off x="2033081" y="5016501"/>
                <a:ext cx="1878356" cy="2014588"/>
                <a:chOff x="2033081" y="5016501"/>
                <a:chExt cx="1878356" cy="2014588"/>
              </a:xfrm>
            </p:grpSpPr>
            <p:sp>
              <p:nvSpPr>
                <p:cNvPr id="78" name="フリーフォーム: 図形 77">
                  <a:extLst>
                    <a:ext uri="{FF2B5EF4-FFF2-40B4-BE49-F238E27FC236}">
                      <a16:creationId xmlns:a16="http://schemas.microsoft.com/office/drawing/2014/main" id="{D633D80F-6090-4122-B92F-F68388F9808C}"/>
                    </a:ext>
                  </a:extLst>
                </p:cNvPr>
                <p:cNvSpPr/>
                <p:nvPr/>
              </p:nvSpPr>
              <p:spPr bwMode="auto">
                <a:xfrm rot="18900000" flipH="1">
                  <a:off x="3229273" y="6370742"/>
                  <a:ext cx="414692" cy="660347"/>
                </a:xfrm>
                <a:custGeom>
                  <a:avLst/>
                  <a:gdLst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20508 w 341422"/>
                    <a:gd name="connsiteY4" fmla="*/ 273734 h 498744"/>
                    <a:gd name="connsiteX5" fmla="*/ 315983 w 341422"/>
                    <a:gd name="connsiteY5" fmla="*/ 296989 h 498744"/>
                    <a:gd name="connsiteX6" fmla="*/ 296727 w 341422"/>
                    <a:gd name="connsiteY6" fmla="*/ 325987 h 498744"/>
                    <a:gd name="connsiteX7" fmla="*/ 149643 w 341422"/>
                    <a:gd name="connsiteY7" fmla="*/ 473070 h 498744"/>
                    <a:gd name="connsiteX8" fmla="*/ 25673 w 341422"/>
                    <a:gd name="connsiteY8" fmla="*/ 473070 h 498744"/>
                    <a:gd name="connsiteX9" fmla="*/ 25674 w 341422"/>
                    <a:gd name="connsiteY9" fmla="*/ 473070 h 498744"/>
                    <a:gd name="connsiteX10" fmla="*/ 25674 w 341422"/>
                    <a:gd name="connsiteY10" fmla="*/ 349100 h 498744"/>
                    <a:gd name="connsiteX11" fmla="*/ 166102 w 341422"/>
                    <a:gd name="connsiteY11" fmla="*/ 208672 h 498744"/>
                    <a:gd name="connsiteX12" fmla="*/ 166102 w 341422"/>
                    <a:gd name="connsiteY12" fmla="*/ 87660 h 498744"/>
                    <a:gd name="connsiteX13" fmla="*/ 253762 w 341422"/>
                    <a:gd name="connsiteY13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315983 w 341422"/>
                    <a:gd name="connsiteY4" fmla="*/ 296989 h 498744"/>
                    <a:gd name="connsiteX5" fmla="*/ 296727 w 341422"/>
                    <a:gd name="connsiteY5" fmla="*/ 325987 h 498744"/>
                    <a:gd name="connsiteX6" fmla="*/ 149643 w 341422"/>
                    <a:gd name="connsiteY6" fmla="*/ 473070 h 498744"/>
                    <a:gd name="connsiteX7" fmla="*/ 25673 w 341422"/>
                    <a:gd name="connsiteY7" fmla="*/ 473070 h 498744"/>
                    <a:gd name="connsiteX8" fmla="*/ 25674 w 341422"/>
                    <a:gd name="connsiteY8" fmla="*/ 473070 h 498744"/>
                    <a:gd name="connsiteX9" fmla="*/ 25674 w 341422"/>
                    <a:gd name="connsiteY9" fmla="*/ 349100 h 498744"/>
                    <a:gd name="connsiteX10" fmla="*/ 166102 w 341422"/>
                    <a:gd name="connsiteY10" fmla="*/ 208672 h 498744"/>
                    <a:gd name="connsiteX11" fmla="*/ 166102 w 341422"/>
                    <a:gd name="connsiteY11" fmla="*/ 87660 h 498744"/>
                    <a:gd name="connsiteX12" fmla="*/ 253762 w 341422"/>
                    <a:gd name="connsiteY12" fmla="*/ 0 h 498744"/>
                    <a:gd name="connsiteX0" fmla="*/ 253762 w 341422"/>
                    <a:gd name="connsiteY0" fmla="*/ 0 h 498744"/>
                    <a:gd name="connsiteX1" fmla="*/ 341422 w 341422"/>
                    <a:gd name="connsiteY1" fmla="*/ 87660 h 498744"/>
                    <a:gd name="connsiteX2" fmla="*/ 341421 w 341422"/>
                    <a:gd name="connsiteY2" fmla="*/ 218812 h 498744"/>
                    <a:gd name="connsiteX3" fmla="*/ 334532 w 341422"/>
                    <a:gd name="connsiteY3" fmla="*/ 252933 h 498744"/>
                    <a:gd name="connsiteX4" fmla="*/ 296727 w 341422"/>
                    <a:gd name="connsiteY4" fmla="*/ 325987 h 498744"/>
                    <a:gd name="connsiteX5" fmla="*/ 149643 w 341422"/>
                    <a:gd name="connsiteY5" fmla="*/ 473070 h 498744"/>
                    <a:gd name="connsiteX6" fmla="*/ 25673 w 341422"/>
                    <a:gd name="connsiteY6" fmla="*/ 473070 h 498744"/>
                    <a:gd name="connsiteX7" fmla="*/ 25674 w 341422"/>
                    <a:gd name="connsiteY7" fmla="*/ 473070 h 498744"/>
                    <a:gd name="connsiteX8" fmla="*/ 25674 w 341422"/>
                    <a:gd name="connsiteY8" fmla="*/ 349100 h 498744"/>
                    <a:gd name="connsiteX9" fmla="*/ 166102 w 341422"/>
                    <a:gd name="connsiteY9" fmla="*/ 208672 h 498744"/>
                    <a:gd name="connsiteX10" fmla="*/ 166102 w 341422"/>
                    <a:gd name="connsiteY10" fmla="*/ 87660 h 498744"/>
                    <a:gd name="connsiteX11" fmla="*/ 253762 w 341422"/>
                    <a:gd name="connsiteY11" fmla="*/ 0 h 498744"/>
                    <a:gd name="connsiteX0" fmla="*/ 253762 w 344731"/>
                    <a:gd name="connsiteY0" fmla="*/ 0 h 498744"/>
                    <a:gd name="connsiteX1" fmla="*/ 341422 w 344731"/>
                    <a:gd name="connsiteY1" fmla="*/ 87660 h 498744"/>
                    <a:gd name="connsiteX2" fmla="*/ 341421 w 344731"/>
                    <a:gd name="connsiteY2" fmla="*/ 218812 h 498744"/>
                    <a:gd name="connsiteX3" fmla="*/ 296727 w 344731"/>
                    <a:gd name="connsiteY3" fmla="*/ 325987 h 498744"/>
                    <a:gd name="connsiteX4" fmla="*/ 149643 w 344731"/>
                    <a:gd name="connsiteY4" fmla="*/ 473070 h 498744"/>
                    <a:gd name="connsiteX5" fmla="*/ 25673 w 344731"/>
                    <a:gd name="connsiteY5" fmla="*/ 473070 h 498744"/>
                    <a:gd name="connsiteX6" fmla="*/ 25674 w 344731"/>
                    <a:gd name="connsiteY6" fmla="*/ 473070 h 498744"/>
                    <a:gd name="connsiteX7" fmla="*/ 25674 w 344731"/>
                    <a:gd name="connsiteY7" fmla="*/ 349100 h 498744"/>
                    <a:gd name="connsiteX8" fmla="*/ 166102 w 344731"/>
                    <a:gd name="connsiteY8" fmla="*/ 208672 h 498744"/>
                    <a:gd name="connsiteX9" fmla="*/ 166102 w 344731"/>
                    <a:gd name="connsiteY9" fmla="*/ 87660 h 498744"/>
                    <a:gd name="connsiteX10" fmla="*/ 253762 w 344731"/>
                    <a:gd name="connsiteY10" fmla="*/ 0 h 498744"/>
                    <a:gd name="connsiteX0" fmla="*/ 25674 w 344731"/>
                    <a:gd name="connsiteY0" fmla="*/ 473070 h 564510"/>
                    <a:gd name="connsiteX1" fmla="*/ 25674 w 344731"/>
                    <a:gd name="connsiteY1" fmla="*/ 349100 h 564510"/>
                    <a:gd name="connsiteX2" fmla="*/ 166102 w 344731"/>
                    <a:gd name="connsiteY2" fmla="*/ 208672 h 564510"/>
                    <a:gd name="connsiteX3" fmla="*/ 166102 w 344731"/>
                    <a:gd name="connsiteY3" fmla="*/ 87660 h 564510"/>
                    <a:gd name="connsiteX4" fmla="*/ 253762 w 344731"/>
                    <a:gd name="connsiteY4" fmla="*/ 0 h 564510"/>
                    <a:gd name="connsiteX5" fmla="*/ 341422 w 344731"/>
                    <a:gd name="connsiteY5" fmla="*/ 87660 h 564510"/>
                    <a:gd name="connsiteX6" fmla="*/ 341421 w 344731"/>
                    <a:gd name="connsiteY6" fmla="*/ 218812 h 564510"/>
                    <a:gd name="connsiteX7" fmla="*/ 296727 w 344731"/>
                    <a:gd name="connsiteY7" fmla="*/ 325987 h 564510"/>
                    <a:gd name="connsiteX8" fmla="*/ 149643 w 344731"/>
                    <a:gd name="connsiteY8" fmla="*/ 473070 h 564510"/>
                    <a:gd name="connsiteX9" fmla="*/ 25673 w 344731"/>
                    <a:gd name="connsiteY9" fmla="*/ 473070 h 564510"/>
                    <a:gd name="connsiteX10" fmla="*/ 117114 w 344731"/>
                    <a:gd name="connsiteY10" fmla="*/ 564510 h 564510"/>
                    <a:gd name="connsiteX0" fmla="*/ 25674 w 344731"/>
                    <a:gd name="connsiteY0" fmla="*/ 473070 h 498744"/>
                    <a:gd name="connsiteX1" fmla="*/ 25674 w 344731"/>
                    <a:gd name="connsiteY1" fmla="*/ 349100 h 498744"/>
                    <a:gd name="connsiteX2" fmla="*/ 166102 w 344731"/>
                    <a:gd name="connsiteY2" fmla="*/ 208672 h 498744"/>
                    <a:gd name="connsiteX3" fmla="*/ 166102 w 344731"/>
                    <a:gd name="connsiteY3" fmla="*/ 87660 h 498744"/>
                    <a:gd name="connsiteX4" fmla="*/ 253762 w 344731"/>
                    <a:gd name="connsiteY4" fmla="*/ 0 h 498744"/>
                    <a:gd name="connsiteX5" fmla="*/ 341422 w 344731"/>
                    <a:gd name="connsiteY5" fmla="*/ 87660 h 498744"/>
                    <a:gd name="connsiteX6" fmla="*/ 341421 w 344731"/>
                    <a:gd name="connsiteY6" fmla="*/ 218812 h 498744"/>
                    <a:gd name="connsiteX7" fmla="*/ 296727 w 344731"/>
                    <a:gd name="connsiteY7" fmla="*/ 325987 h 498744"/>
                    <a:gd name="connsiteX8" fmla="*/ 149643 w 344731"/>
                    <a:gd name="connsiteY8" fmla="*/ 473070 h 498744"/>
                    <a:gd name="connsiteX9" fmla="*/ 25673 w 344731"/>
                    <a:gd name="connsiteY9" fmla="*/ 473070 h 498744"/>
                    <a:gd name="connsiteX0" fmla="*/ 25674 w 344731"/>
                    <a:gd name="connsiteY0" fmla="*/ 473070 h 473070"/>
                    <a:gd name="connsiteX1" fmla="*/ 25674 w 344731"/>
                    <a:gd name="connsiteY1" fmla="*/ 349100 h 473070"/>
                    <a:gd name="connsiteX2" fmla="*/ 166102 w 344731"/>
                    <a:gd name="connsiteY2" fmla="*/ 208672 h 473070"/>
                    <a:gd name="connsiteX3" fmla="*/ 166102 w 344731"/>
                    <a:gd name="connsiteY3" fmla="*/ 87660 h 473070"/>
                    <a:gd name="connsiteX4" fmla="*/ 253762 w 344731"/>
                    <a:gd name="connsiteY4" fmla="*/ 0 h 473070"/>
                    <a:gd name="connsiteX5" fmla="*/ 341422 w 344731"/>
                    <a:gd name="connsiteY5" fmla="*/ 87660 h 473070"/>
                    <a:gd name="connsiteX6" fmla="*/ 341421 w 344731"/>
                    <a:gd name="connsiteY6" fmla="*/ 218812 h 473070"/>
                    <a:gd name="connsiteX7" fmla="*/ 296727 w 344731"/>
                    <a:gd name="connsiteY7" fmla="*/ 325987 h 473070"/>
                    <a:gd name="connsiteX8" fmla="*/ 149643 w 344731"/>
                    <a:gd name="connsiteY8" fmla="*/ 473070 h 473070"/>
                    <a:gd name="connsiteX0" fmla="*/ 0 w 319057"/>
                    <a:gd name="connsiteY0" fmla="*/ 349100 h 473070"/>
                    <a:gd name="connsiteX1" fmla="*/ 140428 w 319057"/>
                    <a:gd name="connsiteY1" fmla="*/ 208672 h 473070"/>
                    <a:gd name="connsiteX2" fmla="*/ 140428 w 319057"/>
                    <a:gd name="connsiteY2" fmla="*/ 87660 h 473070"/>
                    <a:gd name="connsiteX3" fmla="*/ 228088 w 319057"/>
                    <a:gd name="connsiteY3" fmla="*/ 0 h 473070"/>
                    <a:gd name="connsiteX4" fmla="*/ 315748 w 319057"/>
                    <a:gd name="connsiteY4" fmla="*/ 87660 h 473070"/>
                    <a:gd name="connsiteX5" fmla="*/ 315747 w 319057"/>
                    <a:gd name="connsiteY5" fmla="*/ 218812 h 473070"/>
                    <a:gd name="connsiteX6" fmla="*/ 271053 w 319057"/>
                    <a:gd name="connsiteY6" fmla="*/ 325987 h 473070"/>
                    <a:gd name="connsiteX7" fmla="*/ 123969 w 319057"/>
                    <a:gd name="connsiteY7" fmla="*/ 473070 h 473070"/>
                    <a:gd name="connsiteX0" fmla="*/ 0 w 319057"/>
                    <a:gd name="connsiteY0" fmla="*/ 349100 h 492120"/>
                    <a:gd name="connsiteX1" fmla="*/ 140428 w 319057"/>
                    <a:gd name="connsiteY1" fmla="*/ 208672 h 492120"/>
                    <a:gd name="connsiteX2" fmla="*/ 140428 w 319057"/>
                    <a:gd name="connsiteY2" fmla="*/ 87660 h 492120"/>
                    <a:gd name="connsiteX3" fmla="*/ 228088 w 319057"/>
                    <a:gd name="connsiteY3" fmla="*/ 0 h 492120"/>
                    <a:gd name="connsiteX4" fmla="*/ 315748 w 319057"/>
                    <a:gd name="connsiteY4" fmla="*/ 87660 h 492120"/>
                    <a:gd name="connsiteX5" fmla="*/ 315747 w 319057"/>
                    <a:gd name="connsiteY5" fmla="*/ 218812 h 492120"/>
                    <a:gd name="connsiteX6" fmla="*/ 271053 w 319057"/>
                    <a:gd name="connsiteY6" fmla="*/ 325987 h 492120"/>
                    <a:gd name="connsiteX7" fmla="*/ 83488 w 319057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0150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59675 w 285719"/>
                    <a:gd name="connsiteY7" fmla="*/ 492120 h 492120"/>
                    <a:gd name="connsiteX0" fmla="*/ 0 w 285719"/>
                    <a:gd name="connsiteY0" fmla="*/ 299094 h 492120"/>
                    <a:gd name="connsiteX1" fmla="*/ 107090 w 285719"/>
                    <a:gd name="connsiteY1" fmla="*/ 208672 h 492120"/>
                    <a:gd name="connsiteX2" fmla="*/ 107090 w 285719"/>
                    <a:gd name="connsiteY2" fmla="*/ 87660 h 492120"/>
                    <a:gd name="connsiteX3" fmla="*/ 194750 w 285719"/>
                    <a:gd name="connsiteY3" fmla="*/ 0 h 492120"/>
                    <a:gd name="connsiteX4" fmla="*/ 282410 w 285719"/>
                    <a:gd name="connsiteY4" fmla="*/ 87660 h 492120"/>
                    <a:gd name="connsiteX5" fmla="*/ 282409 w 285719"/>
                    <a:gd name="connsiteY5" fmla="*/ 218812 h 492120"/>
                    <a:gd name="connsiteX6" fmla="*/ 237715 w 285719"/>
                    <a:gd name="connsiteY6" fmla="*/ 325987 h 492120"/>
                    <a:gd name="connsiteX7" fmla="*/ 66818 w 285719"/>
                    <a:gd name="connsiteY7" fmla="*/ 492120 h 492120"/>
                    <a:gd name="connsiteX0" fmla="*/ 0 w 285719"/>
                    <a:gd name="connsiteY0" fmla="*/ 299094 h 487358"/>
                    <a:gd name="connsiteX1" fmla="*/ 107090 w 285719"/>
                    <a:gd name="connsiteY1" fmla="*/ 208672 h 487358"/>
                    <a:gd name="connsiteX2" fmla="*/ 107090 w 285719"/>
                    <a:gd name="connsiteY2" fmla="*/ 87660 h 487358"/>
                    <a:gd name="connsiteX3" fmla="*/ 194750 w 285719"/>
                    <a:gd name="connsiteY3" fmla="*/ 0 h 487358"/>
                    <a:gd name="connsiteX4" fmla="*/ 282410 w 285719"/>
                    <a:gd name="connsiteY4" fmla="*/ 87660 h 487358"/>
                    <a:gd name="connsiteX5" fmla="*/ 282409 w 285719"/>
                    <a:gd name="connsiteY5" fmla="*/ 218812 h 487358"/>
                    <a:gd name="connsiteX6" fmla="*/ 237715 w 285719"/>
                    <a:gd name="connsiteY6" fmla="*/ 325987 h 487358"/>
                    <a:gd name="connsiteX7" fmla="*/ 64437 w 285719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  <a:gd name="connsiteX0" fmla="*/ 0 w 319056"/>
                    <a:gd name="connsiteY0" fmla="*/ 315763 h 487358"/>
                    <a:gd name="connsiteX1" fmla="*/ 140427 w 319056"/>
                    <a:gd name="connsiteY1" fmla="*/ 208672 h 487358"/>
                    <a:gd name="connsiteX2" fmla="*/ 140427 w 319056"/>
                    <a:gd name="connsiteY2" fmla="*/ 87660 h 487358"/>
                    <a:gd name="connsiteX3" fmla="*/ 228087 w 319056"/>
                    <a:gd name="connsiteY3" fmla="*/ 0 h 487358"/>
                    <a:gd name="connsiteX4" fmla="*/ 315747 w 319056"/>
                    <a:gd name="connsiteY4" fmla="*/ 87660 h 487358"/>
                    <a:gd name="connsiteX5" fmla="*/ 315746 w 319056"/>
                    <a:gd name="connsiteY5" fmla="*/ 218812 h 487358"/>
                    <a:gd name="connsiteX6" fmla="*/ 271052 w 319056"/>
                    <a:gd name="connsiteY6" fmla="*/ 325987 h 487358"/>
                    <a:gd name="connsiteX7" fmla="*/ 97774 w 319056"/>
                    <a:gd name="connsiteY7" fmla="*/ 487358 h 487358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</a:cxnLst>
                  <a:rect l="l" t="t" r="r" b="b"/>
                  <a:pathLst>
                    <a:path w="319056" h="487358">
                      <a:moveTo>
                        <a:pt x="0" y="315763"/>
                      </a:moveTo>
                      <a:cubicBezTo>
                        <a:pt x="49190" y="251491"/>
                        <a:pt x="84093" y="225319"/>
                        <a:pt x="140427" y="208672"/>
                      </a:cubicBezTo>
                      <a:lnTo>
                        <a:pt x="140427" y="87660"/>
                      </a:lnTo>
                      <a:cubicBezTo>
                        <a:pt x="140427" y="39247"/>
                        <a:pt x="179674" y="0"/>
                        <a:pt x="228087" y="0"/>
                      </a:cubicBezTo>
                      <a:cubicBezTo>
                        <a:pt x="276500" y="0"/>
                        <a:pt x="315747" y="39247"/>
                        <a:pt x="315747" y="87660"/>
                      </a:cubicBezTo>
                      <a:cubicBezTo>
                        <a:pt x="315747" y="131377"/>
                        <a:pt x="323195" y="179091"/>
                        <a:pt x="315746" y="218812"/>
                      </a:cubicBezTo>
                      <a:cubicBezTo>
                        <a:pt x="308297" y="258533"/>
                        <a:pt x="307381" y="281229"/>
                        <a:pt x="271052" y="325987"/>
                      </a:cubicBezTo>
                      <a:cubicBezTo>
                        <a:pt x="234723" y="370745"/>
                        <a:pt x="146802" y="438330"/>
                        <a:pt x="97774" y="487358"/>
                      </a:cubicBezTo>
                    </a:path>
                  </a:pathLst>
                </a:custGeom>
                <a:solidFill>
                  <a:srgbClr val="FF9966"/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79" name="フリーフォーム: 図形 78">
                  <a:extLst>
                    <a:ext uri="{FF2B5EF4-FFF2-40B4-BE49-F238E27FC236}">
                      <a16:creationId xmlns:a16="http://schemas.microsoft.com/office/drawing/2014/main" id="{8AA2E2C3-658E-479A-8BDE-3A73BD1FE886}"/>
                    </a:ext>
                  </a:extLst>
                </p:cNvPr>
                <p:cNvSpPr/>
                <p:nvPr/>
              </p:nvSpPr>
              <p:spPr bwMode="auto">
                <a:xfrm rot="3600000">
                  <a:off x="2343992" y="5185507"/>
                  <a:ext cx="1579977" cy="1366930"/>
                </a:xfrm>
                <a:custGeom>
                  <a:avLst/>
                  <a:gdLst>
                    <a:gd name="connsiteX0" fmla="*/ 718539 w 1579977"/>
                    <a:gd name="connsiteY0" fmla="*/ 0 h 1366930"/>
                    <a:gd name="connsiteX1" fmla="*/ 844239 w 1579977"/>
                    <a:gd name="connsiteY1" fmla="*/ 0 h 1366930"/>
                    <a:gd name="connsiteX2" fmla="*/ 898755 w 1579977"/>
                    <a:gd name="connsiteY2" fmla="*/ 695999 h 1366930"/>
                    <a:gd name="connsiteX3" fmla="*/ 900424 w 1579977"/>
                    <a:gd name="connsiteY3" fmla="*/ 696801 h 1366930"/>
                    <a:gd name="connsiteX4" fmla="*/ 977559 w 1579977"/>
                    <a:gd name="connsiteY4" fmla="*/ 790472 h 1366930"/>
                    <a:gd name="connsiteX5" fmla="*/ 990192 w 1579977"/>
                    <a:gd name="connsiteY5" fmla="*/ 853044 h 1366930"/>
                    <a:gd name="connsiteX6" fmla="*/ 1579977 w 1579977"/>
                    <a:gd name="connsiteY6" fmla="*/ 1258069 h 1366930"/>
                    <a:gd name="connsiteX7" fmla="*/ 1517127 w 1579977"/>
                    <a:gd name="connsiteY7" fmla="*/ 1366929 h 1366930"/>
                    <a:gd name="connsiteX8" fmla="*/ 876662 w 1579977"/>
                    <a:gd name="connsiteY8" fmla="*/ 1061150 h 1366930"/>
                    <a:gd name="connsiteX9" fmla="*/ 864260 w 1579977"/>
                    <a:gd name="connsiteY9" fmla="*/ 1069512 h 1366930"/>
                    <a:gd name="connsiteX10" fmla="*/ 781389 w 1579977"/>
                    <a:gd name="connsiteY10" fmla="*/ 1086243 h 1366930"/>
                    <a:gd name="connsiteX11" fmla="*/ 698518 w 1579977"/>
                    <a:gd name="connsiteY11" fmla="*/ 1069512 h 1366930"/>
                    <a:gd name="connsiteX12" fmla="*/ 693247 w 1579977"/>
                    <a:gd name="connsiteY12" fmla="*/ 1065958 h 1366930"/>
                    <a:gd name="connsiteX13" fmla="*/ 62850 w 1579977"/>
                    <a:gd name="connsiteY13" fmla="*/ 1366930 h 1366930"/>
                    <a:gd name="connsiteX14" fmla="*/ 0 w 1579977"/>
                    <a:gd name="connsiteY14" fmla="*/ 1258070 h 1366930"/>
                    <a:gd name="connsiteX15" fmla="*/ 569818 w 1579977"/>
                    <a:gd name="connsiteY15" fmla="*/ 866757 h 1366930"/>
                    <a:gd name="connsiteX16" fmla="*/ 585219 w 1579977"/>
                    <a:gd name="connsiteY16" fmla="*/ 790472 h 1366930"/>
                    <a:gd name="connsiteX17" fmla="*/ 662354 w 1579977"/>
                    <a:gd name="connsiteY17" fmla="*/ 696801 h 1366930"/>
                    <a:gd name="connsiteX18" fmla="*/ 664023 w 1579977"/>
                    <a:gd name="connsiteY18" fmla="*/ 695999 h 1366930"/>
                  </a:gdLst>
                  <a:ahLst/>
                  <a:cxnLst>
                    <a:cxn ang="0">
                      <a:pos x="connsiteX0" y="connsiteY0"/>
                    </a:cxn>
                    <a:cxn ang="0">
                      <a:pos x="connsiteX1" y="connsiteY1"/>
                    </a:cxn>
                    <a:cxn ang="0">
                      <a:pos x="connsiteX2" y="connsiteY2"/>
                    </a:cxn>
                    <a:cxn ang="0">
                      <a:pos x="connsiteX3" y="connsiteY3"/>
                    </a:cxn>
                    <a:cxn ang="0">
                      <a:pos x="connsiteX4" y="connsiteY4"/>
                    </a:cxn>
                    <a:cxn ang="0">
                      <a:pos x="connsiteX5" y="connsiteY5"/>
                    </a:cxn>
                    <a:cxn ang="0">
                      <a:pos x="connsiteX6" y="connsiteY6"/>
                    </a:cxn>
                    <a:cxn ang="0">
                      <a:pos x="connsiteX7" y="connsiteY7"/>
                    </a:cxn>
                    <a:cxn ang="0">
                      <a:pos x="connsiteX8" y="connsiteY8"/>
                    </a:cxn>
                    <a:cxn ang="0">
                      <a:pos x="connsiteX9" y="connsiteY9"/>
                    </a:cxn>
                    <a:cxn ang="0">
                      <a:pos x="connsiteX10" y="connsiteY10"/>
                    </a:cxn>
                    <a:cxn ang="0">
                      <a:pos x="connsiteX11" y="connsiteY11"/>
                    </a:cxn>
                    <a:cxn ang="0">
                      <a:pos x="connsiteX12" y="connsiteY12"/>
                    </a:cxn>
                    <a:cxn ang="0">
                      <a:pos x="connsiteX13" y="connsiteY13"/>
                    </a:cxn>
                    <a:cxn ang="0">
                      <a:pos x="connsiteX14" y="connsiteY14"/>
                    </a:cxn>
                    <a:cxn ang="0">
                      <a:pos x="connsiteX15" y="connsiteY15"/>
                    </a:cxn>
                    <a:cxn ang="0">
                      <a:pos x="connsiteX16" y="connsiteY16"/>
                    </a:cxn>
                    <a:cxn ang="0">
                      <a:pos x="connsiteX17" y="connsiteY17"/>
                    </a:cxn>
                    <a:cxn ang="0">
                      <a:pos x="connsiteX18" y="connsiteY18"/>
                    </a:cxn>
                  </a:cxnLst>
                  <a:rect l="l" t="t" r="r" b="b"/>
                  <a:pathLst>
                    <a:path w="1579977" h="1366930">
                      <a:moveTo>
                        <a:pt x="718539" y="0"/>
                      </a:moveTo>
                      <a:lnTo>
                        <a:pt x="844239" y="0"/>
                      </a:lnTo>
                      <a:lnTo>
                        <a:pt x="898755" y="695999"/>
                      </a:lnTo>
                      <a:lnTo>
                        <a:pt x="900424" y="696801"/>
                      </a:lnTo>
                      <a:cubicBezTo>
                        <a:pt x="934403" y="719757"/>
                        <a:pt x="961399" y="752265"/>
                        <a:pt x="977559" y="790472"/>
                      </a:cubicBezTo>
                      <a:lnTo>
                        <a:pt x="990192" y="853044"/>
                      </a:lnTo>
                      <a:lnTo>
                        <a:pt x="1579977" y="1258069"/>
                      </a:lnTo>
                      <a:lnTo>
                        <a:pt x="1517127" y="1366929"/>
                      </a:lnTo>
                      <a:lnTo>
                        <a:pt x="876662" y="1061150"/>
                      </a:lnTo>
                      <a:lnTo>
                        <a:pt x="864260" y="1069512"/>
                      </a:lnTo>
                      <a:cubicBezTo>
                        <a:pt x="838789" y="1080286"/>
                        <a:pt x="810785" y="1086243"/>
                        <a:pt x="781389" y="1086243"/>
                      </a:cubicBezTo>
                      <a:cubicBezTo>
                        <a:pt x="751994" y="1086243"/>
                        <a:pt x="723990" y="1080286"/>
                        <a:pt x="698518" y="1069512"/>
                      </a:cubicBezTo>
                      <a:lnTo>
                        <a:pt x="693247" y="1065958"/>
                      </a:lnTo>
                      <a:lnTo>
                        <a:pt x="62850" y="1366930"/>
                      </a:lnTo>
                      <a:lnTo>
                        <a:pt x="0" y="1258070"/>
                      </a:lnTo>
                      <a:lnTo>
                        <a:pt x="569818" y="866757"/>
                      </a:lnTo>
                      <a:lnTo>
                        <a:pt x="585219" y="790472"/>
                      </a:lnTo>
                      <a:cubicBezTo>
                        <a:pt x="601379" y="752265"/>
                        <a:pt x="628375" y="719757"/>
                        <a:pt x="662354" y="696801"/>
                      </a:cubicBezTo>
                      <a:lnTo>
                        <a:pt x="664023" y="695999"/>
                      </a:lnTo>
                      <a:close/>
                    </a:path>
                  </a:pathLst>
                </a:cu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  <p:sp>
              <p:nvSpPr>
                <p:cNvPr id="80" name="円: 塗りつぶしなし 79">
                  <a:extLst>
                    <a:ext uri="{FF2B5EF4-FFF2-40B4-BE49-F238E27FC236}">
                      <a16:creationId xmlns:a16="http://schemas.microsoft.com/office/drawing/2014/main" id="{5CA1CDF4-BCB1-4A0C-ACB4-38D1B750A218}"/>
                    </a:ext>
                  </a:extLst>
                </p:cNvPr>
                <p:cNvSpPr/>
                <p:nvPr/>
              </p:nvSpPr>
              <p:spPr bwMode="auto">
                <a:xfrm>
                  <a:off x="2033081" y="5016501"/>
                  <a:ext cx="1878356" cy="1878354"/>
                </a:xfrm>
                <a:prstGeom prst="donut">
                  <a:avLst>
                    <a:gd name="adj" fmla="val 12138"/>
                  </a:avLst>
                </a:prstGeom>
                <a:solidFill>
                  <a:schemeClr val="bg1">
                    <a:lumMod val="75000"/>
                  </a:schemeClr>
                </a:solidFill>
                <a:ln w="19050">
                  <a:solidFill>
                    <a:schemeClr val="tx1"/>
                  </a:solidFill>
                  <a:round/>
                  <a:headEnd/>
                  <a:tailEnd/>
                </a:ln>
                <a:effectLst/>
              </p:spPr>
              <p:txBody>
  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  <a:prstTxWarp prst="textNoShape">
                    <a:avLst/>
                  </a:prstTxWarp>
                  <a:noAutofit/>
                </a:bodyPr>
                <a:lstStyle/>
                <a:p>
                  <a:pPr algn="ctr"/>
                  <a:endParaRPr lang="ja-JP" altLang="en-US"/>
                </a:p>
              </p:txBody>
            </p:sp>
          </p:grpSp>
          <p:sp>
            <p:nvSpPr>
              <p:cNvPr id="77" name="フリーフォーム: 図形 76">
                <a:extLst>
                  <a:ext uri="{FF2B5EF4-FFF2-40B4-BE49-F238E27FC236}">
                    <a16:creationId xmlns:a16="http://schemas.microsoft.com/office/drawing/2014/main" id="{6A1A479F-1463-4B14-AFDE-A29F0478EE98}"/>
                  </a:ext>
                </a:extLst>
              </p:cNvPr>
              <p:cNvSpPr/>
              <p:nvPr/>
            </p:nvSpPr>
            <p:spPr bwMode="auto">
              <a:xfrm rot="18900000" flipH="1">
                <a:off x="3405832" y="5856958"/>
                <a:ext cx="876347" cy="1466125"/>
              </a:xfrm>
              <a:custGeom>
                <a:avLst/>
                <a:gdLst>
                  <a:gd name="connsiteX0" fmla="*/ 28929 w 876347"/>
                  <a:gd name="connsiteY0" fmla="*/ 67009 h 1466125"/>
                  <a:gd name="connsiteX1" fmla="*/ 0 w 876347"/>
                  <a:gd name="connsiteY1" fmla="*/ 136850 h 1466125"/>
                  <a:gd name="connsiteX2" fmla="*/ 0 w 876347"/>
                  <a:gd name="connsiteY2" fmla="*/ 416764 h 1466125"/>
                  <a:gd name="connsiteX3" fmla="*/ 4576 w 876347"/>
                  <a:gd name="connsiteY3" fmla="*/ 439430 h 1466125"/>
                  <a:gd name="connsiteX4" fmla="*/ 0 w 876347"/>
                  <a:gd name="connsiteY4" fmla="*/ 484829 h 1466125"/>
                  <a:gd name="connsiteX5" fmla="*/ 0 w 876347"/>
                  <a:gd name="connsiteY5" fmla="*/ 627415 h 1466125"/>
                  <a:gd name="connsiteX6" fmla="*/ 154205 w 876347"/>
                  <a:gd name="connsiteY6" fmla="*/ 917441 h 1466125"/>
                  <a:gd name="connsiteX7" fmla="*/ 191926 w 876347"/>
                  <a:gd name="connsiteY7" fmla="*/ 937915 h 1466125"/>
                  <a:gd name="connsiteX8" fmla="*/ 125129 w 876347"/>
                  <a:gd name="connsiteY8" fmla="*/ 1466125 h 1466125"/>
                  <a:gd name="connsiteX9" fmla="*/ 751219 w 876347"/>
                  <a:gd name="connsiteY9" fmla="*/ 1466125 h 1466125"/>
                  <a:gd name="connsiteX10" fmla="*/ 684421 w 876347"/>
                  <a:gd name="connsiteY10" fmla="*/ 937914 h 1466125"/>
                  <a:gd name="connsiteX11" fmla="*/ 722141 w 876347"/>
                  <a:gd name="connsiteY11" fmla="*/ 917441 h 1466125"/>
                  <a:gd name="connsiteX12" fmla="*/ 876346 w 876347"/>
                  <a:gd name="connsiteY12" fmla="*/ 627414 h 1466125"/>
                  <a:gd name="connsiteX13" fmla="*/ 876346 w 876347"/>
                  <a:gd name="connsiteY13" fmla="*/ 484828 h 1466125"/>
                  <a:gd name="connsiteX14" fmla="*/ 871009 w 876347"/>
                  <a:gd name="connsiteY14" fmla="*/ 431889 h 1466125"/>
                  <a:gd name="connsiteX15" fmla="*/ 876347 w 876347"/>
                  <a:gd name="connsiteY15" fmla="*/ 405453 h 1466125"/>
                  <a:gd name="connsiteX16" fmla="*/ 876347 w 876347"/>
                  <a:gd name="connsiteY16" fmla="*/ 113934 h 1466125"/>
                  <a:gd name="connsiteX17" fmla="*/ 762412 w 876347"/>
                  <a:gd name="connsiteY17" fmla="*/ 0 h 1466125"/>
                  <a:gd name="connsiteX18" fmla="*/ 657430 w 876347"/>
                  <a:gd name="connsiteY18" fmla="*/ 69586 h 1466125"/>
                  <a:gd name="connsiteX19" fmla="*/ 649678 w 876347"/>
                  <a:gd name="connsiteY19" fmla="*/ 107986 h 1466125"/>
                  <a:gd name="connsiteX20" fmla="*/ 641925 w 876347"/>
                  <a:gd name="connsiteY20" fmla="*/ 69585 h 1466125"/>
                  <a:gd name="connsiteX21" fmla="*/ 536944 w 876347"/>
                  <a:gd name="connsiteY21" fmla="*/ 0 h 1466125"/>
                  <a:gd name="connsiteX22" fmla="*/ 456380 w 876347"/>
                  <a:gd name="connsiteY22" fmla="*/ 33370 h 1466125"/>
                  <a:gd name="connsiteX23" fmla="*/ 423009 w 876347"/>
                  <a:gd name="connsiteY23" fmla="*/ 113935 h 1466125"/>
                  <a:gd name="connsiteX24" fmla="*/ 423009 w 876347"/>
                  <a:gd name="connsiteY24" fmla="*/ 135069 h 1466125"/>
                  <a:gd name="connsiteX25" fmla="*/ 423007 w 876347"/>
                  <a:gd name="connsiteY25" fmla="*/ 135069 h 1466125"/>
                  <a:gd name="connsiteX26" fmla="*/ 423007 w 876347"/>
                  <a:gd name="connsiteY26" fmla="*/ 123141 h 1466125"/>
                  <a:gd name="connsiteX27" fmla="*/ 309072 w 876347"/>
                  <a:gd name="connsiteY27" fmla="*/ 9207 h 1466125"/>
                  <a:gd name="connsiteX28" fmla="*/ 195137 w 876347"/>
                  <a:gd name="connsiteY28" fmla="*/ 123142 h 1466125"/>
                  <a:gd name="connsiteX29" fmla="*/ 195137 w 876347"/>
                  <a:gd name="connsiteY29" fmla="*/ 124950 h 1466125"/>
                  <a:gd name="connsiteX30" fmla="*/ 189778 w 876347"/>
                  <a:gd name="connsiteY30" fmla="*/ 98404 h 1466125"/>
                  <a:gd name="connsiteX31" fmla="*/ 98770 w 876347"/>
                  <a:gd name="connsiteY31" fmla="*/ 38080 h 1466125"/>
                  <a:gd name="connsiteX32" fmla="*/ 28929 w 876347"/>
                  <a:gd name="connsiteY32" fmla="*/ 67009 h 14661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  <a:cxn ang="0">
                    <a:pos x="connsiteX31" y="connsiteY31"/>
                  </a:cxn>
                  <a:cxn ang="0">
                    <a:pos x="connsiteX32" y="connsiteY32"/>
                  </a:cxn>
                </a:cxnLst>
                <a:rect l="l" t="t" r="r" b="b"/>
                <a:pathLst>
                  <a:path w="876347" h="1466125">
                    <a:moveTo>
                      <a:pt x="28929" y="67009"/>
                    </a:moveTo>
                    <a:cubicBezTo>
                      <a:pt x="11055" y="84883"/>
                      <a:pt x="0" y="109575"/>
                      <a:pt x="0" y="136850"/>
                    </a:cubicBezTo>
                    <a:lnTo>
                      <a:pt x="0" y="416764"/>
                    </a:lnTo>
                    <a:lnTo>
                      <a:pt x="4576" y="439430"/>
                    </a:lnTo>
                    <a:lnTo>
                      <a:pt x="0" y="484829"/>
                    </a:lnTo>
                    <a:lnTo>
                      <a:pt x="0" y="627415"/>
                    </a:lnTo>
                    <a:cubicBezTo>
                      <a:pt x="0" y="748144"/>
                      <a:pt x="61169" y="854587"/>
                      <a:pt x="154205" y="917441"/>
                    </a:cubicBezTo>
                    <a:lnTo>
                      <a:pt x="191926" y="937915"/>
                    </a:lnTo>
                    <a:lnTo>
                      <a:pt x="125129" y="1466125"/>
                    </a:lnTo>
                    <a:lnTo>
                      <a:pt x="751219" y="1466125"/>
                    </a:lnTo>
                    <a:lnTo>
                      <a:pt x="684421" y="937914"/>
                    </a:lnTo>
                    <a:lnTo>
                      <a:pt x="722141" y="917441"/>
                    </a:lnTo>
                    <a:cubicBezTo>
                      <a:pt x="815177" y="854586"/>
                      <a:pt x="876347" y="748144"/>
                      <a:pt x="876346" y="627414"/>
                    </a:cubicBezTo>
                    <a:lnTo>
                      <a:pt x="876346" y="484828"/>
                    </a:lnTo>
                    <a:lnTo>
                      <a:pt x="871009" y="431889"/>
                    </a:lnTo>
                    <a:lnTo>
                      <a:pt x="876347" y="405453"/>
                    </a:lnTo>
                    <a:lnTo>
                      <a:pt x="876347" y="113934"/>
                    </a:lnTo>
                    <a:cubicBezTo>
                      <a:pt x="876347" y="51009"/>
                      <a:pt x="825337" y="-1"/>
                      <a:pt x="762412" y="0"/>
                    </a:cubicBezTo>
                    <a:cubicBezTo>
                      <a:pt x="715218" y="0"/>
                      <a:pt x="674726" y="28692"/>
                      <a:pt x="657430" y="69586"/>
                    </a:cubicBezTo>
                    <a:lnTo>
                      <a:pt x="649678" y="107986"/>
                    </a:lnTo>
                    <a:lnTo>
                      <a:pt x="641925" y="69585"/>
                    </a:lnTo>
                    <a:cubicBezTo>
                      <a:pt x="624629" y="28693"/>
                      <a:pt x="584138" y="0"/>
                      <a:pt x="536944" y="0"/>
                    </a:cubicBezTo>
                    <a:cubicBezTo>
                      <a:pt x="505481" y="0"/>
                      <a:pt x="476998" y="12752"/>
                      <a:pt x="456380" y="33370"/>
                    </a:cubicBezTo>
                    <a:cubicBezTo>
                      <a:pt x="435761" y="53988"/>
                      <a:pt x="423009" y="82472"/>
                      <a:pt x="423009" y="113935"/>
                    </a:cubicBezTo>
                    <a:lnTo>
                      <a:pt x="423009" y="135069"/>
                    </a:lnTo>
                    <a:lnTo>
                      <a:pt x="423007" y="135069"/>
                    </a:lnTo>
                    <a:lnTo>
                      <a:pt x="423007" y="123141"/>
                    </a:lnTo>
                    <a:cubicBezTo>
                      <a:pt x="423007" y="60217"/>
                      <a:pt x="371997" y="9207"/>
                      <a:pt x="309072" y="9207"/>
                    </a:cubicBezTo>
                    <a:cubicBezTo>
                      <a:pt x="246147" y="9207"/>
                      <a:pt x="195137" y="60217"/>
                      <a:pt x="195137" y="123142"/>
                    </a:cubicBezTo>
                    <a:lnTo>
                      <a:pt x="195137" y="124950"/>
                    </a:lnTo>
                    <a:lnTo>
                      <a:pt x="189778" y="98404"/>
                    </a:lnTo>
                    <a:cubicBezTo>
                      <a:pt x="174784" y="62954"/>
                      <a:pt x="139682" y="38080"/>
                      <a:pt x="98770" y="38080"/>
                    </a:cubicBezTo>
                    <a:cubicBezTo>
                      <a:pt x="71495" y="38080"/>
                      <a:pt x="46803" y="49135"/>
                      <a:pt x="28929" y="67009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75" name="矢印: 環状 74">
              <a:extLst>
                <a:ext uri="{FF2B5EF4-FFF2-40B4-BE49-F238E27FC236}">
                  <a16:creationId xmlns:a16="http://schemas.microsoft.com/office/drawing/2014/main" id="{78D813B9-ADF4-41AB-8475-C7214B109982}"/>
                </a:ext>
              </a:extLst>
            </p:cNvPr>
            <p:cNvSpPr/>
            <p:nvPr/>
          </p:nvSpPr>
          <p:spPr bwMode="auto">
            <a:xfrm>
              <a:off x="8880494" y="5700050"/>
              <a:ext cx="2701908" cy="2701906"/>
            </a:xfrm>
            <a:prstGeom prst="circularArrow">
              <a:avLst>
                <a:gd name="adj1" fmla="val 4546"/>
                <a:gd name="adj2" fmla="val 1142319"/>
                <a:gd name="adj3" fmla="val 19036239"/>
                <a:gd name="adj4" fmla="val 12390162"/>
                <a:gd name="adj5" fmla="val 699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81" name="グループ化 80">
            <a:extLst>
              <a:ext uri="{FF2B5EF4-FFF2-40B4-BE49-F238E27FC236}">
                <a16:creationId xmlns:a16="http://schemas.microsoft.com/office/drawing/2014/main" id="{068D6BF5-955C-43A5-AD73-2F8D8565DCF2}"/>
              </a:ext>
            </a:extLst>
          </p:cNvPr>
          <p:cNvGrpSpPr/>
          <p:nvPr/>
        </p:nvGrpSpPr>
        <p:grpSpPr>
          <a:xfrm>
            <a:off x="4204574" y="2780499"/>
            <a:ext cx="1565858" cy="1565856"/>
            <a:chOff x="9994799" y="6380222"/>
            <a:chExt cx="2701908" cy="2701906"/>
          </a:xfrm>
        </p:grpSpPr>
        <p:grpSp>
          <p:nvGrpSpPr>
            <p:cNvPr id="82" name="グループ化 81">
              <a:extLst>
                <a:ext uri="{FF2B5EF4-FFF2-40B4-BE49-F238E27FC236}">
                  <a16:creationId xmlns:a16="http://schemas.microsoft.com/office/drawing/2014/main" id="{5652AB2F-FE85-40BC-914F-30E81369317D}"/>
                </a:ext>
              </a:extLst>
            </p:cNvPr>
            <p:cNvGrpSpPr/>
            <p:nvPr/>
          </p:nvGrpSpPr>
          <p:grpSpPr>
            <a:xfrm>
              <a:off x="9994799" y="6380222"/>
              <a:ext cx="2701908" cy="2701906"/>
              <a:chOff x="8880494" y="5700050"/>
              <a:chExt cx="2701908" cy="2701906"/>
            </a:xfrm>
          </p:grpSpPr>
          <p:sp>
            <p:nvSpPr>
              <p:cNvPr id="85" name="円: 塗りつぶしなし 84">
                <a:extLst>
                  <a:ext uri="{FF2B5EF4-FFF2-40B4-BE49-F238E27FC236}">
                    <a16:creationId xmlns:a16="http://schemas.microsoft.com/office/drawing/2014/main" id="{6332C66B-77F8-4CF9-BD6F-64CA45F65A4C}"/>
                  </a:ext>
                </a:extLst>
              </p:cNvPr>
              <p:cNvSpPr/>
              <p:nvPr/>
            </p:nvSpPr>
            <p:spPr bwMode="auto">
              <a:xfrm>
                <a:off x="9291094" y="6178639"/>
                <a:ext cx="1878356" cy="1878354"/>
              </a:xfrm>
              <a:prstGeom prst="donut">
                <a:avLst>
                  <a:gd name="adj" fmla="val 12138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86" name="矢印: 環状 85">
                <a:extLst>
                  <a:ext uri="{FF2B5EF4-FFF2-40B4-BE49-F238E27FC236}">
                    <a16:creationId xmlns:a16="http://schemas.microsoft.com/office/drawing/2014/main" id="{3C60F98D-58EF-4666-8D28-505643576623}"/>
                  </a:ext>
                </a:extLst>
              </p:cNvPr>
              <p:cNvSpPr/>
              <p:nvPr/>
            </p:nvSpPr>
            <p:spPr bwMode="auto">
              <a:xfrm>
                <a:off x="8880494" y="5700050"/>
                <a:ext cx="2701908" cy="2701906"/>
              </a:xfrm>
              <a:prstGeom prst="circularArrow">
                <a:avLst>
                  <a:gd name="adj1" fmla="val 4546"/>
                  <a:gd name="adj2" fmla="val 1142319"/>
                  <a:gd name="adj3" fmla="val 19036239"/>
                  <a:gd name="adj4" fmla="val 12390162"/>
                  <a:gd name="adj5" fmla="val 6994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3" name="フリーフォーム: 図形 82">
              <a:extLst>
                <a:ext uri="{FF2B5EF4-FFF2-40B4-BE49-F238E27FC236}">
                  <a16:creationId xmlns:a16="http://schemas.microsoft.com/office/drawing/2014/main" id="{6EAB1F6A-B1D9-4651-803C-3E4072990ECE}"/>
                </a:ext>
              </a:extLst>
            </p:cNvPr>
            <p:cNvSpPr/>
            <p:nvPr/>
          </p:nvSpPr>
          <p:spPr bwMode="auto">
            <a:xfrm rot="18900000" flipH="1">
              <a:off x="11857497" y="7854075"/>
              <a:ext cx="686323" cy="1156511"/>
            </a:xfrm>
            <a:custGeom>
              <a:avLst/>
              <a:gdLst>
                <a:gd name="connsiteX0" fmla="*/ 28929 w 876347"/>
                <a:gd name="connsiteY0" fmla="*/ 67009 h 1466125"/>
                <a:gd name="connsiteX1" fmla="*/ 0 w 876347"/>
                <a:gd name="connsiteY1" fmla="*/ 136850 h 1466125"/>
                <a:gd name="connsiteX2" fmla="*/ 0 w 876347"/>
                <a:gd name="connsiteY2" fmla="*/ 416764 h 1466125"/>
                <a:gd name="connsiteX3" fmla="*/ 4576 w 876347"/>
                <a:gd name="connsiteY3" fmla="*/ 439430 h 1466125"/>
                <a:gd name="connsiteX4" fmla="*/ 0 w 876347"/>
                <a:gd name="connsiteY4" fmla="*/ 484829 h 1466125"/>
                <a:gd name="connsiteX5" fmla="*/ 0 w 876347"/>
                <a:gd name="connsiteY5" fmla="*/ 627415 h 1466125"/>
                <a:gd name="connsiteX6" fmla="*/ 154205 w 876347"/>
                <a:gd name="connsiteY6" fmla="*/ 917441 h 1466125"/>
                <a:gd name="connsiteX7" fmla="*/ 191926 w 876347"/>
                <a:gd name="connsiteY7" fmla="*/ 937915 h 1466125"/>
                <a:gd name="connsiteX8" fmla="*/ 125129 w 876347"/>
                <a:gd name="connsiteY8" fmla="*/ 1466125 h 1466125"/>
                <a:gd name="connsiteX9" fmla="*/ 751219 w 876347"/>
                <a:gd name="connsiteY9" fmla="*/ 1466125 h 1466125"/>
                <a:gd name="connsiteX10" fmla="*/ 684421 w 876347"/>
                <a:gd name="connsiteY10" fmla="*/ 937914 h 1466125"/>
                <a:gd name="connsiteX11" fmla="*/ 722141 w 876347"/>
                <a:gd name="connsiteY11" fmla="*/ 917441 h 1466125"/>
                <a:gd name="connsiteX12" fmla="*/ 876346 w 876347"/>
                <a:gd name="connsiteY12" fmla="*/ 627414 h 1466125"/>
                <a:gd name="connsiteX13" fmla="*/ 876346 w 876347"/>
                <a:gd name="connsiteY13" fmla="*/ 484828 h 1466125"/>
                <a:gd name="connsiteX14" fmla="*/ 871009 w 876347"/>
                <a:gd name="connsiteY14" fmla="*/ 431889 h 1466125"/>
                <a:gd name="connsiteX15" fmla="*/ 876347 w 876347"/>
                <a:gd name="connsiteY15" fmla="*/ 405453 h 1466125"/>
                <a:gd name="connsiteX16" fmla="*/ 876347 w 876347"/>
                <a:gd name="connsiteY16" fmla="*/ 113934 h 1466125"/>
                <a:gd name="connsiteX17" fmla="*/ 762412 w 876347"/>
                <a:gd name="connsiteY17" fmla="*/ 0 h 1466125"/>
                <a:gd name="connsiteX18" fmla="*/ 657430 w 876347"/>
                <a:gd name="connsiteY18" fmla="*/ 69586 h 1466125"/>
                <a:gd name="connsiteX19" fmla="*/ 649678 w 876347"/>
                <a:gd name="connsiteY19" fmla="*/ 107986 h 1466125"/>
                <a:gd name="connsiteX20" fmla="*/ 641925 w 876347"/>
                <a:gd name="connsiteY20" fmla="*/ 69585 h 1466125"/>
                <a:gd name="connsiteX21" fmla="*/ 536944 w 876347"/>
                <a:gd name="connsiteY21" fmla="*/ 0 h 1466125"/>
                <a:gd name="connsiteX22" fmla="*/ 456380 w 876347"/>
                <a:gd name="connsiteY22" fmla="*/ 33370 h 1466125"/>
                <a:gd name="connsiteX23" fmla="*/ 423009 w 876347"/>
                <a:gd name="connsiteY23" fmla="*/ 113935 h 1466125"/>
                <a:gd name="connsiteX24" fmla="*/ 423009 w 876347"/>
                <a:gd name="connsiteY24" fmla="*/ 135069 h 1466125"/>
                <a:gd name="connsiteX25" fmla="*/ 423007 w 876347"/>
                <a:gd name="connsiteY25" fmla="*/ 135069 h 1466125"/>
                <a:gd name="connsiteX26" fmla="*/ 423007 w 876347"/>
                <a:gd name="connsiteY26" fmla="*/ 123141 h 1466125"/>
                <a:gd name="connsiteX27" fmla="*/ 309072 w 876347"/>
                <a:gd name="connsiteY27" fmla="*/ 9207 h 1466125"/>
                <a:gd name="connsiteX28" fmla="*/ 195137 w 876347"/>
                <a:gd name="connsiteY28" fmla="*/ 123142 h 1466125"/>
                <a:gd name="connsiteX29" fmla="*/ 195137 w 876347"/>
                <a:gd name="connsiteY29" fmla="*/ 124950 h 1466125"/>
                <a:gd name="connsiteX30" fmla="*/ 189778 w 876347"/>
                <a:gd name="connsiteY30" fmla="*/ 98404 h 1466125"/>
                <a:gd name="connsiteX31" fmla="*/ 98770 w 876347"/>
                <a:gd name="connsiteY31" fmla="*/ 38080 h 1466125"/>
                <a:gd name="connsiteX32" fmla="*/ 28929 w 876347"/>
                <a:gd name="connsiteY32" fmla="*/ 67009 h 146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6347" h="1466125">
                  <a:moveTo>
                    <a:pt x="28929" y="67009"/>
                  </a:moveTo>
                  <a:cubicBezTo>
                    <a:pt x="11055" y="84883"/>
                    <a:pt x="0" y="109575"/>
                    <a:pt x="0" y="136850"/>
                  </a:cubicBezTo>
                  <a:lnTo>
                    <a:pt x="0" y="416764"/>
                  </a:lnTo>
                  <a:lnTo>
                    <a:pt x="4576" y="439430"/>
                  </a:lnTo>
                  <a:lnTo>
                    <a:pt x="0" y="484829"/>
                  </a:lnTo>
                  <a:lnTo>
                    <a:pt x="0" y="627415"/>
                  </a:lnTo>
                  <a:cubicBezTo>
                    <a:pt x="0" y="748144"/>
                    <a:pt x="61169" y="854587"/>
                    <a:pt x="154205" y="917441"/>
                  </a:cubicBezTo>
                  <a:lnTo>
                    <a:pt x="191926" y="937915"/>
                  </a:lnTo>
                  <a:lnTo>
                    <a:pt x="125129" y="1466125"/>
                  </a:lnTo>
                  <a:lnTo>
                    <a:pt x="751219" y="1466125"/>
                  </a:lnTo>
                  <a:lnTo>
                    <a:pt x="684421" y="937914"/>
                  </a:lnTo>
                  <a:lnTo>
                    <a:pt x="722141" y="917441"/>
                  </a:lnTo>
                  <a:cubicBezTo>
                    <a:pt x="815177" y="854586"/>
                    <a:pt x="876347" y="748144"/>
                    <a:pt x="876346" y="627414"/>
                  </a:cubicBezTo>
                  <a:lnTo>
                    <a:pt x="876346" y="484828"/>
                  </a:lnTo>
                  <a:lnTo>
                    <a:pt x="871009" y="431889"/>
                  </a:lnTo>
                  <a:lnTo>
                    <a:pt x="876347" y="405453"/>
                  </a:lnTo>
                  <a:lnTo>
                    <a:pt x="876347" y="113934"/>
                  </a:lnTo>
                  <a:cubicBezTo>
                    <a:pt x="876347" y="51009"/>
                    <a:pt x="825337" y="-1"/>
                    <a:pt x="762412" y="0"/>
                  </a:cubicBezTo>
                  <a:cubicBezTo>
                    <a:pt x="715218" y="0"/>
                    <a:pt x="674726" y="28692"/>
                    <a:pt x="657430" y="69586"/>
                  </a:cubicBezTo>
                  <a:lnTo>
                    <a:pt x="649678" y="107986"/>
                  </a:lnTo>
                  <a:lnTo>
                    <a:pt x="641925" y="69585"/>
                  </a:lnTo>
                  <a:cubicBezTo>
                    <a:pt x="624629" y="28693"/>
                    <a:pt x="584138" y="0"/>
                    <a:pt x="536944" y="0"/>
                  </a:cubicBezTo>
                  <a:cubicBezTo>
                    <a:pt x="505481" y="0"/>
                    <a:pt x="476998" y="12752"/>
                    <a:pt x="456380" y="33370"/>
                  </a:cubicBezTo>
                  <a:cubicBezTo>
                    <a:pt x="435761" y="53988"/>
                    <a:pt x="423009" y="82472"/>
                    <a:pt x="423009" y="113935"/>
                  </a:cubicBezTo>
                  <a:lnTo>
                    <a:pt x="423009" y="135069"/>
                  </a:lnTo>
                  <a:lnTo>
                    <a:pt x="423007" y="135069"/>
                  </a:lnTo>
                  <a:lnTo>
                    <a:pt x="423007" y="123141"/>
                  </a:lnTo>
                  <a:cubicBezTo>
                    <a:pt x="423007" y="60217"/>
                    <a:pt x="371997" y="9207"/>
                    <a:pt x="309072" y="9207"/>
                  </a:cubicBezTo>
                  <a:cubicBezTo>
                    <a:pt x="246147" y="9207"/>
                    <a:pt x="195137" y="60217"/>
                    <a:pt x="195137" y="123142"/>
                  </a:cubicBezTo>
                  <a:lnTo>
                    <a:pt x="195137" y="124950"/>
                  </a:lnTo>
                  <a:lnTo>
                    <a:pt x="189778" y="98404"/>
                  </a:lnTo>
                  <a:cubicBezTo>
                    <a:pt x="174784" y="62954"/>
                    <a:pt x="139682" y="38080"/>
                    <a:pt x="98770" y="38080"/>
                  </a:cubicBezTo>
                  <a:cubicBezTo>
                    <a:pt x="71495" y="38080"/>
                    <a:pt x="46803" y="49135"/>
                    <a:pt x="28929" y="67009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84" name="フリーフォーム: 図形 83">
              <a:extLst>
                <a:ext uri="{FF2B5EF4-FFF2-40B4-BE49-F238E27FC236}">
                  <a16:creationId xmlns:a16="http://schemas.microsoft.com/office/drawing/2014/main" id="{556A637A-3435-4346-B71D-A3EEA11DDD63}"/>
                </a:ext>
              </a:extLst>
            </p:cNvPr>
            <p:cNvSpPr/>
            <p:nvPr/>
          </p:nvSpPr>
          <p:spPr bwMode="auto">
            <a:xfrm rot="2700000">
              <a:off x="10237831" y="7854075"/>
              <a:ext cx="686323" cy="1156511"/>
            </a:xfrm>
            <a:custGeom>
              <a:avLst/>
              <a:gdLst>
                <a:gd name="connsiteX0" fmla="*/ 28929 w 876347"/>
                <a:gd name="connsiteY0" fmla="*/ 67009 h 1466125"/>
                <a:gd name="connsiteX1" fmla="*/ 0 w 876347"/>
                <a:gd name="connsiteY1" fmla="*/ 136850 h 1466125"/>
                <a:gd name="connsiteX2" fmla="*/ 0 w 876347"/>
                <a:gd name="connsiteY2" fmla="*/ 416764 h 1466125"/>
                <a:gd name="connsiteX3" fmla="*/ 4576 w 876347"/>
                <a:gd name="connsiteY3" fmla="*/ 439430 h 1466125"/>
                <a:gd name="connsiteX4" fmla="*/ 0 w 876347"/>
                <a:gd name="connsiteY4" fmla="*/ 484829 h 1466125"/>
                <a:gd name="connsiteX5" fmla="*/ 0 w 876347"/>
                <a:gd name="connsiteY5" fmla="*/ 627415 h 1466125"/>
                <a:gd name="connsiteX6" fmla="*/ 154205 w 876347"/>
                <a:gd name="connsiteY6" fmla="*/ 917441 h 1466125"/>
                <a:gd name="connsiteX7" fmla="*/ 191926 w 876347"/>
                <a:gd name="connsiteY7" fmla="*/ 937915 h 1466125"/>
                <a:gd name="connsiteX8" fmla="*/ 125129 w 876347"/>
                <a:gd name="connsiteY8" fmla="*/ 1466125 h 1466125"/>
                <a:gd name="connsiteX9" fmla="*/ 751219 w 876347"/>
                <a:gd name="connsiteY9" fmla="*/ 1466125 h 1466125"/>
                <a:gd name="connsiteX10" fmla="*/ 684421 w 876347"/>
                <a:gd name="connsiteY10" fmla="*/ 937914 h 1466125"/>
                <a:gd name="connsiteX11" fmla="*/ 722141 w 876347"/>
                <a:gd name="connsiteY11" fmla="*/ 917441 h 1466125"/>
                <a:gd name="connsiteX12" fmla="*/ 876346 w 876347"/>
                <a:gd name="connsiteY12" fmla="*/ 627414 h 1466125"/>
                <a:gd name="connsiteX13" fmla="*/ 876346 w 876347"/>
                <a:gd name="connsiteY13" fmla="*/ 484828 h 1466125"/>
                <a:gd name="connsiteX14" fmla="*/ 871009 w 876347"/>
                <a:gd name="connsiteY14" fmla="*/ 431889 h 1466125"/>
                <a:gd name="connsiteX15" fmla="*/ 876347 w 876347"/>
                <a:gd name="connsiteY15" fmla="*/ 405453 h 1466125"/>
                <a:gd name="connsiteX16" fmla="*/ 876347 w 876347"/>
                <a:gd name="connsiteY16" fmla="*/ 113934 h 1466125"/>
                <a:gd name="connsiteX17" fmla="*/ 762412 w 876347"/>
                <a:gd name="connsiteY17" fmla="*/ 0 h 1466125"/>
                <a:gd name="connsiteX18" fmla="*/ 657430 w 876347"/>
                <a:gd name="connsiteY18" fmla="*/ 69586 h 1466125"/>
                <a:gd name="connsiteX19" fmla="*/ 649678 w 876347"/>
                <a:gd name="connsiteY19" fmla="*/ 107986 h 1466125"/>
                <a:gd name="connsiteX20" fmla="*/ 641925 w 876347"/>
                <a:gd name="connsiteY20" fmla="*/ 69585 h 1466125"/>
                <a:gd name="connsiteX21" fmla="*/ 536944 w 876347"/>
                <a:gd name="connsiteY21" fmla="*/ 0 h 1466125"/>
                <a:gd name="connsiteX22" fmla="*/ 456380 w 876347"/>
                <a:gd name="connsiteY22" fmla="*/ 33370 h 1466125"/>
                <a:gd name="connsiteX23" fmla="*/ 423009 w 876347"/>
                <a:gd name="connsiteY23" fmla="*/ 113935 h 1466125"/>
                <a:gd name="connsiteX24" fmla="*/ 423009 w 876347"/>
                <a:gd name="connsiteY24" fmla="*/ 135069 h 1466125"/>
                <a:gd name="connsiteX25" fmla="*/ 423007 w 876347"/>
                <a:gd name="connsiteY25" fmla="*/ 135069 h 1466125"/>
                <a:gd name="connsiteX26" fmla="*/ 423007 w 876347"/>
                <a:gd name="connsiteY26" fmla="*/ 123141 h 1466125"/>
                <a:gd name="connsiteX27" fmla="*/ 309072 w 876347"/>
                <a:gd name="connsiteY27" fmla="*/ 9207 h 1466125"/>
                <a:gd name="connsiteX28" fmla="*/ 195137 w 876347"/>
                <a:gd name="connsiteY28" fmla="*/ 123142 h 1466125"/>
                <a:gd name="connsiteX29" fmla="*/ 195137 w 876347"/>
                <a:gd name="connsiteY29" fmla="*/ 124950 h 1466125"/>
                <a:gd name="connsiteX30" fmla="*/ 189778 w 876347"/>
                <a:gd name="connsiteY30" fmla="*/ 98404 h 1466125"/>
                <a:gd name="connsiteX31" fmla="*/ 98770 w 876347"/>
                <a:gd name="connsiteY31" fmla="*/ 38080 h 1466125"/>
                <a:gd name="connsiteX32" fmla="*/ 28929 w 876347"/>
                <a:gd name="connsiteY32" fmla="*/ 67009 h 1466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876347" h="1466125">
                  <a:moveTo>
                    <a:pt x="28929" y="67009"/>
                  </a:moveTo>
                  <a:cubicBezTo>
                    <a:pt x="11055" y="84883"/>
                    <a:pt x="0" y="109575"/>
                    <a:pt x="0" y="136850"/>
                  </a:cubicBezTo>
                  <a:lnTo>
                    <a:pt x="0" y="416764"/>
                  </a:lnTo>
                  <a:lnTo>
                    <a:pt x="4576" y="439430"/>
                  </a:lnTo>
                  <a:lnTo>
                    <a:pt x="0" y="484829"/>
                  </a:lnTo>
                  <a:lnTo>
                    <a:pt x="0" y="627415"/>
                  </a:lnTo>
                  <a:cubicBezTo>
                    <a:pt x="0" y="748144"/>
                    <a:pt x="61169" y="854587"/>
                    <a:pt x="154205" y="917441"/>
                  </a:cubicBezTo>
                  <a:lnTo>
                    <a:pt x="191926" y="937915"/>
                  </a:lnTo>
                  <a:lnTo>
                    <a:pt x="125129" y="1466125"/>
                  </a:lnTo>
                  <a:lnTo>
                    <a:pt x="751219" y="1466125"/>
                  </a:lnTo>
                  <a:lnTo>
                    <a:pt x="684421" y="937914"/>
                  </a:lnTo>
                  <a:lnTo>
                    <a:pt x="722141" y="917441"/>
                  </a:lnTo>
                  <a:cubicBezTo>
                    <a:pt x="815177" y="854586"/>
                    <a:pt x="876347" y="748144"/>
                    <a:pt x="876346" y="627414"/>
                  </a:cubicBezTo>
                  <a:lnTo>
                    <a:pt x="876346" y="484828"/>
                  </a:lnTo>
                  <a:lnTo>
                    <a:pt x="871009" y="431889"/>
                  </a:lnTo>
                  <a:lnTo>
                    <a:pt x="876347" y="405453"/>
                  </a:lnTo>
                  <a:lnTo>
                    <a:pt x="876347" y="113934"/>
                  </a:lnTo>
                  <a:cubicBezTo>
                    <a:pt x="876347" y="51009"/>
                    <a:pt x="825337" y="-1"/>
                    <a:pt x="762412" y="0"/>
                  </a:cubicBezTo>
                  <a:cubicBezTo>
                    <a:pt x="715218" y="0"/>
                    <a:pt x="674726" y="28692"/>
                    <a:pt x="657430" y="69586"/>
                  </a:cubicBezTo>
                  <a:lnTo>
                    <a:pt x="649678" y="107986"/>
                  </a:lnTo>
                  <a:lnTo>
                    <a:pt x="641925" y="69585"/>
                  </a:lnTo>
                  <a:cubicBezTo>
                    <a:pt x="624629" y="28693"/>
                    <a:pt x="584138" y="0"/>
                    <a:pt x="536944" y="0"/>
                  </a:cubicBezTo>
                  <a:cubicBezTo>
                    <a:pt x="505481" y="0"/>
                    <a:pt x="476998" y="12752"/>
                    <a:pt x="456380" y="33370"/>
                  </a:cubicBezTo>
                  <a:cubicBezTo>
                    <a:pt x="435761" y="53988"/>
                    <a:pt x="423009" y="82472"/>
                    <a:pt x="423009" y="113935"/>
                  </a:cubicBezTo>
                  <a:lnTo>
                    <a:pt x="423009" y="135069"/>
                  </a:lnTo>
                  <a:lnTo>
                    <a:pt x="423007" y="135069"/>
                  </a:lnTo>
                  <a:lnTo>
                    <a:pt x="423007" y="123141"/>
                  </a:lnTo>
                  <a:cubicBezTo>
                    <a:pt x="423007" y="60217"/>
                    <a:pt x="371997" y="9207"/>
                    <a:pt x="309072" y="9207"/>
                  </a:cubicBezTo>
                  <a:cubicBezTo>
                    <a:pt x="246147" y="9207"/>
                    <a:pt x="195137" y="60217"/>
                    <a:pt x="195137" y="123142"/>
                  </a:cubicBezTo>
                  <a:lnTo>
                    <a:pt x="195137" y="124950"/>
                  </a:lnTo>
                  <a:lnTo>
                    <a:pt x="189778" y="98404"/>
                  </a:lnTo>
                  <a:cubicBezTo>
                    <a:pt x="174784" y="62954"/>
                    <a:pt x="139682" y="38080"/>
                    <a:pt x="98770" y="38080"/>
                  </a:cubicBezTo>
                  <a:cubicBezTo>
                    <a:pt x="71495" y="38080"/>
                    <a:pt x="46803" y="49135"/>
                    <a:pt x="28929" y="67009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87" name="グループ化 86">
            <a:extLst>
              <a:ext uri="{FF2B5EF4-FFF2-40B4-BE49-F238E27FC236}">
                <a16:creationId xmlns:a16="http://schemas.microsoft.com/office/drawing/2014/main" id="{37B72FD2-899E-4AD1-A19E-5435BEB6886E}"/>
              </a:ext>
            </a:extLst>
          </p:cNvPr>
          <p:cNvGrpSpPr/>
          <p:nvPr/>
        </p:nvGrpSpPr>
        <p:grpSpPr>
          <a:xfrm>
            <a:off x="2107234" y="2884713"/>
            <a:ext cx="1918582" cy="1565856"/>
            <a:chOff x="13109484" y="4961939"/>
            <a:chExt cx="3310541" cy="2701906"/>
          </a:xfrm>
        </p:grpSpPr>
        <p:grpSp>
          <p:nvGrpSpPr>
            <p:cNvPr id="88" name="グループ化 87">
              <a:extLst>
                <a:ext uri="{FF2B5EF4-FFF2-40B4-BE49-F238E27FC236}">
                  <a16:creationId xmlns:a16="http://schemas.microsoft.com/office/drawing/2014/main" id="{58D8AF2A-7D0A-46CC-9015-B7D58D7768AD}"/>
                </a:ext>
              </a:extLst>
            </p:cNvPr>
            <p:cNvGrpSpPr/>
            <p:nvPr/>
          </p:nvGrpSpPr>
          <p:grpSpPr>
            <a:xfrm>
              <a:off x="13109484" y="4961939"/>
              <a:ext cx="2701908" cy="2701906"/>
              <a:chOff x="8880494" y="5700050"/>
              <a:chExt cx="2701908" cy="2701906"/>
            </a:xfrm>
          </p:grpSpPr>
          <p:sp>
            <p:nvSpPr>
              <p:cNvPr id="91" name="円: 塗りつぶしなし 90">
                <a:extLst>
                  <a:ext uri="{FF2B5EF4-FFF2-40B4-BE49-F238E27FC236}">
                    <a16:creationId xmlns:a16="http://schemas.microsoft.com/office/drawing/2014/main" id="{9270F9D9-D030-416E-8FCD-65A162676D22}"/>
                  </a:ext>
                </a:extLst>
              </p:cNvPr>
              <p:cNvSpPr/>
              <p:nvPr/>
            </p:nvSpPr>
            <p:spPr bwMode="auto">
              <a:xfrm>
                <a:off x="9291094" y="6178639"/>
                <a:ext cx="1878356" cy="1878354"/>
              </a:xfrm>
              <a:prstGeom prst="donut">
                <a:avLst>
                  <a:gd name="adj" fmla="val 12138"/>
                </a:avLst>
              </a:prstGeom>
              <a:solidFill>
                <a:schemeClr val="bg1">
                  <a:lumMod val="75000"/>
                </a:schemeClr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92" name="矢印: 環状 91">
                <a:extLst>
                  <a:ext uri="{FF2B5EF4-FFF2-40B4-BE49-F238E27FC236}">
                    <a16:creationId xmlns:a16="http://schemas.microsoft.com/office/drawing/2014/main" id="{B251FC1A-F781-459A-A612-FB4123E1D4EF}"/>
                  </a:ext>
                </a:extLst>
              </p:cNvPr>
              <p:cNvSpPr/>
              <p:nvPr/>
            </p:nvSpPr>
            <p:spPr bwMode="auto">
              <a:xfrm>
                <a:off x="8880494" y="5700050"/>
                <a:ext cx="2701908" cy="2701906"/>
              </a:xfrm>
              <a:prstGeom prst="circularArrow">
                <a:avLst>
                  <a:gd name="adj1" fmla="val 4546"/>
                  <a:gd name="adj2" fmla="val 1142319"/>
                  <a:gd name="adj3" fmla="val 19036239"/>
                  <a:gd name="adj4" fmla="val 12390162"/>
                  <a:gd name="adj5" fmla="val 6994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9" name="フリーフォーム: 図形 88">
              <a:extLst>
                <a:ext uri="{FF2B5EF4-FFF2-40B4-BE49-F238E27FC236}">
                  <a16:creationId xmlns:a16="http://schemas.microsoft.com/office/drawing/2014/main" id="{8E4C91AC-7C10-4243-8FA5-017DFAE2BB4F}"/>
                </a:ext>
              </a:extLst>
            </p:cNvPr>
            <p:cNvSpPr/>
            <p:nvPr/>
          </p:nvSpPr>
          <p:spPr bwMode="auto">
            <a:xfrm rot="16200000">
              <a:off x="15233981" y="5861527"/>
              <a:ext cx="775150" cy="1596939"/>
            </a:xfrm>
            <a:custGeom>
              <a:avLst/>
              <a:gdLst>
                <a:gd name="connsiteX0" fmla="*/ 658497 w 658497"/>
                <a:gd name="connsiteY0" fmla="*/ 586576 h 1356614"/>
                <a:gd name="connsiteX1" fmla="*/ 658497 w 658497"/>
                <a:gd name="connsiteY1" fmla="*/ 736582 h 1356614"/>
                <a:gd name="connsiteX2" fmla="*/ 584408 w 658497"/>
                <a:gd name="connsiteY2" fmla="*/ 915449 h 1356614"/>
                <a:gd name="connsiteX3" fmla="*/ 521195 w 658497"/>
                <a:gd name="connsiteY3" fmla="*/ 958068 h 1356614"/>
                <a:gd name="connsiteX4" fmla="*/ 571670 w 658497"/>
                <a:gd name="connsiteY4" fmla="*/ 1356614 h 1356614"/>
                <a:gd name="connsiteX5" fmla="*/ 84365 w 658497"/>
                <a:gd name="connsiteY5" fmla="*/ 1356614 h 1356614"/>
                <a:gd name="connsiteX6" fmla="*/ 135041 w 658497"/>
                <a:gd name="connsiteY6" fmla="*/ 956483 h 1356614"/>
                <a:gd name="connsiteX7" fmla="*/ 74178 w 658497"/>
                <a:gd name="connsiteY7" fmla="*/ 915449 h 1356614"/>
                <a:gd name="connsiteX8" fmla="*/ 89 w 658497"/>
                <a:gd name="connsiteY8" fmla="*/ 736582 h 1356614"/>
                <a:gd name="connsiteX9" fmla="*/ 89 w 658497"/>
                <a:gd name="connsiteY9" fmla="*/ 620604 h 1356614"/>
                <a:gd name="connsiteX10" fmla="*/ 0 w 658497"/>
                <a:gd name="connsiteY10" fmla="*/ 620161 h 1356614"/>
                <a:gd name="connsiteX11" fmla="*/ 0 w 658497"/>
                <a:gd name="connsiteY11" fmla="*/ 329843 h 1356614"/>
                <a:gd name="connsiteX12" fmla="*/ 97913 w 658497"/>
                <a:gd name="connsiteY12" fmla="*/ 231930 h 1356614"/>
                <a:gd name="connsiteX13" fmla="*/ 97913 w 658497"/>
                <a:gd name="connsiteY13" fmla="*/ 231931 h 1356614"/>
                <a:gd name="connsiteX14" fmla="*/ 195826 w 658497"/>
                <a:gd name="connsiteY14" fmla="*/ 329844 h 1356614"/>
                <a:gd name="connsiteX15" fmla="*/ 195826 w 658497"/>
                <a:gd name="connsiteY15" fmla="*/ 398988 h 1356614"/>
                <a:gd name="connsiteX16" fmla="*/ 461962 w 658497"/>
                <a:gd name="connsiteY16" fmla="*/ 398988 h 1356614"/>
                <a:gd name="connsiteX17" fmla="*/ 461962 w 658497"/>
                <a:gd name="connsiteY17" fmla="*/ 202600 h 1356614"/>
                <a:gd name="connsiteX18" fmla="*/ 249999 w 658497"/>
                <a:gd name="connsiteY18" fmla="*/ 241809 h 1356614"/>
                <a:gd name="connsiteX19" fmla="*/ 142409 w 658497"/>
                <a:gd name="connsiteY19" fmla="*/ 167810 h 1356614"/>
                <a:gd name="connsiteX20" fmla="*/ 216408 w 658497"/>
                <a:gd name="connsiteY20" fmla="*/ 60220 h 1356614"/>
                <a:gd name="connsiteX21" fmla="*/ 541842 w 658497"/>
                <a:gd name="connsiteY21" fmla="*/ 21 h 1356614"/>
                <a:gd name="connsiteX22" fmla="*/ 558431 w 658497"/>
                <a:gd name="connsiteY22" fmla="*/ 292 h 1356614"/>
                <a:gd name="connsiteX23" fmla="*/ 559875 w 658497"/>
                <a:gd name="connsiteY23" fmla="*/ 0 h 1356614"/>
                <a:gd name="connsiteX24" fmla="*/ 559875 w 658497"/>
                <a:gd name="connsiteY24" fmla="*/ 1 h 1356614"/>
                <a:gd name="connsiteX25" fmla="*/ 561567 w 658497"/>
                <a:gd name="connsiteY25" fmla="*/ 343 h 1356614"/>
                <a:gd name="connsiteX26" fmla="*/ 578503 w 658497"/>
                <a:gd name="connsiteY26" fmla="*/ 619 h 1356614"/>
                <a:gd name="connsiteX27" fmla="*/ 591986 w 658497"/>
                <a:gd name="connsiteY27" fmla="*/ 6484 h 1356614"/>
                <a:gd name="connsiteX28" fmla="*/ 597987 w 658497"/>
                <a:gd name="connsiteY28" fmla="*/ 7696 h 1356614"/>
                <a:gd name="connsiteX29" fmla="*/ 603835 w 658497"/>
                <a:gd name="connsiteY29" fmla="*/ 11638 h 1356614"/>
                <a:gd name="connsiteX30" fmla="*/ 610962 w 658497"/>
                <a:gd name="connsiteY30" fmla="*/ 14738 h 1356614"/>
                <a:gd name="connsiteX31" fmla="*/ 615911 w 658497"/>
                <a:gd name="connsiteY31" fmla="*/ 19780 h 1356614"/>
                <a:gd name="connsiteX32" fmla="*/ 629110 w 658497"/>
                <a:gd name="connsiteY32" fmla="*/ 28679 h 1356614"/>
                <a:gd name="connsiteX33" fmla="*/ 657788 w 658497"/>
                <a:gd name="connsiteY33" fmla="*/ 97914 h 1356614"/>
                <a:gd name="connsiteX34" fmla="*/ 657787 w 658497"/>
                <a:gd name="connsiteY34" fmla="*/ 579539 h 135661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658497" h="1356614">
                  <a:moveTo>
                    <a:pt x="658497" y="586576"/>
                  </a:moveTo>
                  <a:lnTo>
                    <a:pt x="658497" y="736582"/>
                  </a:lnTo>
                  <a:cubicBezTo>
                    <a:pt x="658497" y="806434"/>
                    <a:pt x="630184" y="869673"/>
                    <a:pt x="584408" y="915449"/>
                  </a:cubicBezTo>
                  <a:lnTo>
                    <a:pt x="521195" y="958068"/>
                  </a:lnTo>
                  <a:lnTo>
                    <a:pt x="571670" y="1356614"/>
                  </a:lnTo>
                  <a:lnTo>
                    <a:pt x="84365" y="1356614"/>
                  </a:lnTo>
                  <a:lnTo>
                    <a:pt x="135041" y="956483"/>
                  </a:lnTo>
                  <a:lnTo>
                    <a:pt x="74178" y="915449"/>
                  </a:lnTo>
                  <a:cubicBezTo>
                    <a:pt x="28402" y="869673"/>
                    <a:pt x="89" y="806434"/>
                    <a:pt x="89" y="736582"/>
                  </a:cubicBezTo>
                  <a:lnTo>
                    <a:pt x="89" y="620604"/>
                  </a:lnTo>
                  <a:lnTo>
                    <a:pt x="0" y="620161"/>
                  </a:lnTo>
                  <a:lnTo>
                    <a:pt x="0" y="329843"/>
                  </a:lnTo>
                  <a:cubicBezTo>
                    <a:pt x="0" y="275767"/>
                    <a:pt x="43837" y="231930"/>
                    <a:pt x="97913" y="231930"/>
                  </a:cubicBezTo>
                  <a:lnTo>
                    <a:pt x="97913" y="231931"/>
                  </a:lnTo>
                  <a:cubicBezTo>
                    <a:pt x="151989" y="231931"/>
                    <a:pt x="195826" y="275768"/>
                    <a:pt x="195826" y="329844"/>
                  </a:cubicBezTo>
                  <a:lnTo>
                    <a:pt x="195826" y="398988"/>
                  </a:lnTo>
                  <a:lnTo>
                    <a:pt x="461962" y="398988"/>
                  </a:lnTo>
                  <a:lnTo>
                    <a:pt x="461962" y="202600"/>
                  </a:lnTo>
                  <a:lnTo>
                    <a:pt x="249999" y="241809"/>
                  </a:lnTo>
                  <a:cubicBezTo>
                    <a:pt x="199854" y="251085"/>
                    <a:pt x="151685" y="217954"/>
                    <a:pt x="142409" y="167810"/>
                  </a:cubicBezTo>
                  <a:cubicBezTo>
                    <a:pt x="133133" y="117665"/>
                    <a:pt x="166264" y="69495"/>
                    <a:pt x="216408" y="60220"/>
                  </a:cubicBezTo>
                  <a:lnTo>
                    <a:pt x="541842" y="21"/>
                  </a:lnTo>
                  <a:lnTo>
                    <a:pt x="558431" y="292"/>
                  </a:lnTo>
                  <a:lnTo>
                    <a:pt x="559875" y="0"/>
                  </a:lnTo>
                  <a:lnTo>
                    <a:pt x="559875" y="1"/>
                  </a:lnTo>
                  <a:lnTo>
                    <a:pt x="561567" y="343"/>
                  </a:lnTo>
                  <a:lnTo>
                    <a:pt x="578503" y="619"/>
                  </a:lnTo>
                  <a:lnTo>
                    <a:pt x="591986" y="6484"/>
                  </a:lnTo>
                  <a:lnTo>
                    <a:pt x="597987" y="7696"/>
                  </a:lnTo>
                  <a:lnTo>
                    <a:pt x="603835" y="11638"/>
                  </a:lnTo>
                  <a:lnTo>
                    <a:pt x="610962" y="14738"/>
                  </a:lnTo>
                  <a:lnTo>
                    <a:pt x="615911" y="19780"/>
                  </a:lnTo>
                  <a:lnTo>
                    <a:pt x="629110" y="28679"/>
                  </a:lnTo>
                  <a:cubicBezTo>
                    <a:pt x="646829" y="46398"/>
                    <a:pt x="657788" y="70876"/>
                    <a:pt x="657788" y="97914"/>
                  </a:cubicBezTo>
                  <a:lnTo>
                    <a:pt x="657787" y="579539"/>
                  </a:ln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0" name="楕円 89">
              <a:extLst>
                <a:ext uri="{FF2B5EF4-FFF2-40B4-BE49-F238E27FC236}">
                  <a16:creationId xmlns:a16="http://schemas.microsoft.com/office/drawing/2014/main" id="{8B462676-CE7B-43DF-97B0-671F42E9873E}"/>
                </a:ext>
              </a:extLst>
            </p:cNvPr>
            <p:cNvSpPr/>
            <p:nvPr/>
          </p:nvSpPr>
          <p:spPr bwMode="auto">
            <a:xfrm>
              <a:off x="15061802" y="6539101"/>
              <a:ext cx="305144" cy="305142"/>
            </a:xfrm>
            <a:prstGeom prst="ellipse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93" name="グループ化 92">
            <a:extLst>
              <a:ext uri="{FF2B5EF4-FFF2-40B4-BE49-F238E27FC236}">
                <a16:creationId xmlns:a16="http://schemas.microsoft.com/office/drawing/2014/main" id="{8734D4C8-1A21-4A30-BBC2-56E78902B5E2}"/>
              </a:ext>
            </a:extLst>
          </p:cNvPr>
          <p:cNvGrpSpPr/>
          <p:nvPr/>
        </p:nvGrpSpPr>
        <p:grpSpPr>
          <a:xfrm>
            <a:off x="7858270" y="2731591"/>
            <a:ext cx="1413742" cy="1654568"/>
            <a:chOff x="12970227" y="6380222"/>
            <a:chExt cx="2740433" cy="3207257"/>
          </a:xfrm>
        </p:grpSpPr>
        <p:sp>
          <p:nvSpPr>
            <p:cNvPr id="94" name="楕円 93">
              <a:extLst>
                <a:ext uri="{FF2B5EF4-FFF2-40B4-BE49-F238E27FC236}">
                  <a16:creationId xmlns:a16="http://schemas.microsoft.com/office/drawing/2014/main" id="{A37A9B77-B656-4662-A60D-B4F905FE0BCD}"/>
                </a:ext>
              </a:extLst>
            </p:cNvPr>
            <p:cNvSpPr/>
            <p:nvPr/>
          </p:nvSpPr>
          <p:spPr bwMode="auto">
            <a:xfrm>
              <a:off x="13398443" y="6865114"/>
              <a:ext cx="1857338" cy="1857338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5" name="矢印: 環状 94">
              <a:extLst>
                <a:ext uri="{FF2B5EF4-FFF2-40B4-BE49-F238E27FC236}">
                  <a16:creationId xmlns:a16="http://schemas.microsoft.com/office/drawing/2014/main" id="{64B508EF-2528-4292-AF9F-09E197678BFA}"/>
                </a:ext>
              </a:extLst>
            </p:cNvPr>
            <p:cNvSpPr/>
            <p:nvPr/>
          </p:nvSpPr>
          <p:spPr bwMode="auto">
            <a:xfrm>
              <a:off x="12970227" y="6380222"/>
              <a:ext cx="2701908" cy="2701906"/>
            </a:xfrm>
            <a:prstGeom prst="circularArrow">
              <a:avLst>
                <a:gd name="adj1" fmla="val 4546"/>
                <a:gd name="adj2" fmla="val 1142319"/>
                <a:gd name="adj3" fmla="val 19036239"/>
                <a:gd name="adj4" fmla="val 12390162"/>
                <a:gd name="adj5" fmla="val 699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6" name="楕円 95">
              <a:extLst>
                <a:ext uri="{FF2B5EF4-FFF2-40B4-BE49-F238E27FC236}">
                  <a16:creationId xmlns:a16="http://schemas.microsoft.com/office/drawing/2014/main" id="{F8362257-1001-4F70-80AD-A7A30B61572E}"/>
                </a:ext>
              </a:extLst>
            </p:cNvPr>
            <p:cNvSpPr/>
            <p:nvPr/>
          </p:nvSpPr>
          <p:spPr bwMode="auto">
            <a:xfrm>
              <a:off x="14624957" y="7411816"/>
              <a:ext cx="440872" cy="440872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97" name="フリーフォーム: 図形 96">
              <a:extLst>
                <a:ext uri="{FF2B5EF4-FFF2-40B4-BE49-F238E27FC236}">
                  <a16:creationId xmlns:a16="http://schemas.microsoft.com/office/drawing/2014/main" id="{45B1BF3C-BEB2-451D-A02A-3611078F75CC}"/>
                </a:ext>
              </a:extLst>
            </p:cNvPr>
            <p:cNvSpPr/>
            <p:nvPr/>
          </p:nvSpPr>
          <p:spPr bwMode="auto">
            <a:xfrm>
              <a:off x="14203052" y="7500343"/>
              <a:ext cx="1507608" cy="2087136"/>
            </a:xfrm>
            <a:custGeom>
              <a:avLst/>
              <a:gdLst>
                <a:gd name="connsiteX0" fmla="*/ 638383 w 1507608"/>
                <a:gd name="connsiteY0" fmla="*/ 0 h 2310296"/>
                <a:gd name="connsiteX1" fmla="*/ 766656 w 1507608"/>
                <a:gd name="connsiteY1" fmla="*/ 128273 h 2310296"/>
                <a:gd name="connsiteX2" fmla="*/ 766656 w 1507608"/>
                <a:gd name="connsiteY2" fmla="*/ 734870 h 2310296"/>
                <a:gd name="connsiteX3" fmla="*/ 772069 w 1507608"/>
                <a:gd name="connsiteY3" fmla="*/ 708057 h 2310296"/>
                <a:gd name="connsiteX4" fmla="*/ 890262 w 1507608"/>
                <a:gd name="connsiteY4" fmla="*/ 629714 h 2310296"/>
                <a:gd name="connsiteX5" fmla="*/ 1018535 w 1507608"/>
                <a:gd name="connsiteY5" fmla="*/ 757987 h 2310296"/>
                <a:gd name="connsiteX6" fmla="*/ 1018535 w 1507608"/>
                <a:gd name="connsiteY6" fmla="*/ 813644 h 2310296"/>
                <a:gd name="connsiteX7" fmla="*/ 1019067 w 1507608"/>
                <a:gd name="connsiteY7" fmla="*/ 811007 h 2310296"/>
                <a:gd name="connsiteX8" fmla="*/ 1137260 w 1507608"/>
                <a:gd name="connsiteY8" fmla="*/ 732664 h 2310296"/>
                <a:gd name="connsiteX9" fmla="*/ 1255453 w 1507608"/>
                <a:gd name="connsiteY9" fmla="*/ 811007 h 2310296"/>
                <a:gd name="connsiteX10" fmla="*/ 1265273 w 1507608"/>
                <a:gd name="connsiteY10" fmla="*/ 859646 h 2310296"/>
                <a:gd name="connsiteX11" fmla="*/ 1288632 w 1507608"/>
                <a:gd name="connsiteY11" fmla="*/ 824999 h 2310296"/>
                <a:gd name="connsiteX12" fmla="*/ 1379335 w 1507608"/>
                <a:gd name="connsiteY12" fmla="*/ 787429 h 2310296"/>
                <a:gd name="connsiteX13" fmla="*/ 1507608 w 1507608"/>
                <a:gd name="connsiteY13" fmla="*/ 915702 h 2310296"/>
                <a:gd name="connsiteX14" fmla="*/ 1507608 w 1507608"/>
                <a:gd name="connsiteY14" fmla="*/ 1010909 h 2310296"/>
                <a:gd name="connsiteX15" fmla="*/ 1507608 w 1507608"/>
                <a:gd name="connsiteY15" fmla="*/ 1132839 h 2310296"/>
                <a:gd name="connsiteX16" fmla="*/ 1507608 w 1507608"/>
                <a:gd name="connsiteY16" fmla="*/ 1399093 h 2310296"/>
                <a:gd name="connsiteX17" fmla="*/ 1336461 w 1507608"/>
                <a:gd name="connsiteY17" fmla="*/ 1720982 h 2310296"/>
                <a:gd name="connsiteX18" fmla="*/ 1298977 w 1507608"/>
                <a:gd name="connsiteY18" fmla="*/ 1741327 h 2310296"/>
                <a:gd name="connsiteX19" fmla="*/ 1345049 w 1507608"/>
                <a:gd name="connsiteY19" fmla="*/ 2310296 h 2310296"/>
                <a:gd name="connsiteX20" fmla="*/ 672669 w 1507608"/>
                <a:gd name="connsiteY20" fmla="*/ 2310296 h 2310296"/>
                <a:gd name="connsiteX21" fmla="*/ 718741 w 1507608"/>
                <a:gd name="connsiteY21" fmla="*/ 1741327 h 2310296"/>
                <a:gd name="connsiteX22" fmla="*/ 681257 w 1507608"/>
                <a:gd name="connsiteY22" fmla="*/ 1720982 h 2310296"/>
                <a:gd name="connsiteX23" fmla="*/ 556962 w 1507608"/>
                <a:gd name="connsiteY23" fmla="*/ 1584125 h 2310296"/>
                <a:gd name="connsiteX24" fmla="*/ 543704 w 1507608"/>
                <a:gd name="connsiteY24" fmla="*/ 1550429 h 2310296"/>
                <a:gd name="connsiteX25" fmla="*/ 43901 w 1507608"/>
                <a:gd name="connsiteY25" fmla="*/ 1050626 h 2310296"/>
                <a:gd name="connsiteX26" fmla="*/ 43901 w 1507608"/>
                <a:gd name="connsiteY26" fmla="*/ 838652 h 2310296"/>
                <a:gd name="connsiteX27" fmla="*/ 255875 w 1507608"/>
                <a:gd name="connsiteY27" fmla="*/ 838652 h 2310296"/>
                <a:gd name="connsiteX28" fmla="*/ 510110 w 1507608"/>
                <a:gd name="connsiteY28" fmla="*/ 1092888 h 2310296"/>
                <a:gd name="connsiteX29" fmla="*/ 510110 w 1507608"/>
                <a:gd name="connsiteY29" fmla="*/ 1010909 h 2310296"/>
                <a:gd name="connsiteX30" fmla="*/ 510110 w 1507608"/>
                <a:gd name="connsiteY30" fmla="*/ 128273 h 2310296"/>
                <a:gd name="connsiteX31" fmla="*/ 638383 w 1507608"/>
                <a:gd name="connsiteY31" fmla="*/ 0 h 2310296"/>
                <a:gd name="connsiteX0" fmla="*/ 638383 w 1507608"/>
                <a:gd name="connsiteY0" fmla="*/ 10117 h 2320413"/>
                <a:gd name="connsiteX1" fmla="*/ 766656 w 1507608"/>
                <a:gd name="connsiteY1" fmla="*/ 138390 h 2320413"/>
                <a:gd name="connsiteX2" fmla="*/ 766656 w 1507608"/>
                <a:gd name="connsiteY2" fmla="*/ 744987 h 2320413"/>
                <a:gd name="connsiteX3" fmla="*/ 772069 w 1507608"/>
                <a:gd name="connsiteY3" fmla="*/ 718174 h 2320413"/>
                <a:gd name="connsiteX4" fmla="*/ 890262 w 1507608"/>
                <a:gd name="connsiteY4" fmla="*/ 639831 h 2320413"/>
                <a:gd name="connsiteX5" fmla="*/ 1018535 w 1507608"/>
                <a:gd name="connsiteY5" fmla="*/ 768104 h 2320413"/>
                <a:gd name="connsiteX6" fmla="*/ 1018535 w 1507608"/>
                <a:gd name="connsiteY6" fmla="*/ 823761 h 2320413"/>
                <a:gd name="connsiteX7" fmla="*/ 1019067 w 1507608"/>
                <a:gd name="connsiteY7" fmla="*/ 821124 h 2320413"/>
                <a:gd name="connsiteX8" fmla="*/ 1137260 w 1507608"/>
                <a:gd name="connsiteY8" fmla="*/ 742781 h 2320413"/>
                <a:gd name="connsiteX9" fmla="*/ 1255453 w 1507608"/>
                <a:gd name="connsiteY9" fmla="*/ 821124 h 2320413"/>
                <a:gd name="connsiteX10" fmla="*/ 1265273 w 1507608"/>
                <a:gd name="connsiteY10" fmla="*/ 869763 h 2320413"/>
                <a:gd name="connsiteX11" fmla="*/ 1288632 w 1507608"/>
                <a:gd name="connsiteY11" fmla="*/ 835116 h 2320413"/>
                <a:gd name="connsiteX12" fmla="*/ 1379335 w 1507608"/>
                <a:gd name="connsiteY12" fmla="*/ 797546 h 2320413"/>
                <a:gd name="connsiteX13" fmla="*/ 1507608 w 1507608"/>
                <a:gd name="connsiteY13" fmla="*/ 925819 h 2320413"/>
                <a:gd name="connsiteX14" fmla="*/ 1507608 w 1507608"/>
                <a:gd name="connsiteY14" fmla="*/ 1021026 h 2320413"/>
                <a:gd name="connsiteX15" fmla="*/ 1507608 w 1507608"/>
                <a:gd name="connsiteY15" fmla="*/ 1142956 h 2320413"/>
                <a:gd name="connsiteX16" fmla="*/ 1507608 w 1507608"/>
                <a:gd name="connsiteY16" fmla="*/ 1409210 h 2320413"/>
                <a:gd name="connsiteX17" fmla="*/ 1336461 w 1507608"/>
                <a:gd name="connsiteY17" fmla="*/ 1731099 h 2320413"/>
                <a:gd name="connsiteX18" fmla="*/ 1298977 w 1507608"/>
                <a:gd name="connsiteY18" fmla="*/ 1751444 h 2320413"/>
                <a:gd name="connsiteX19" fmla="*/ 1345049 w 1507608"/>
                <a:gd name="connsiteY19" fmla="*/ 2320413 h 2320413"/>
                <a:gd name="connsiteX20" fmla="*/ 672669 w 1507608"/>
                <a:gd name="connsiteY20" fmla="*/ 2320413 h 2320413"/>
                <a:gd name="connsiteX21" fmla="*/ 718741 w 1507608"/>
                <a:gd name="connsiteY21" fmla="*/ 1751444 h 2320413"/>
                <a:gd name="connsiteX22" fmla="*/ 681257 w 1507608"/>
                <a:gd name="connsiteY22" fmla="*/ 1731099 h 2320413"/>
                <a:gd name="connsiteX23" fmla="*/ 556962 w 1507608"/>
                <a:gd name="connsiteY23" fmla="*/ 1594242 h 2320413"/>
                <a:gd name="connsiteX24" fmla="*/ 543704 w 1507608"/>
                <a:gd name="connsiteY24" fmla="*/ 1560546 h 2320413"/>
                <a:gd name="connsiteX25" fmla="*/ 43901 w 1507608"/>
                <a:gd name="connsiteY25" fmla="*/ 1060743 h 2320413"/>
                <a:gd name="connsiteX26" fmla="*/ 43901 w 1507608"/>
                <a:gd name="connsiteY26" fmla="*/ 848769 h 2320413"/>
                <a:gd name="connsiteX27" fmla="*/ 255875 w 1507608"/>
                <a:gd name="connsiteY27" fmla="*/ 848769 h 2320413"/>
                <a:gd name="connsiteX28" fmla="*/ 510110 w 1507608"/>
                <a:gd name="connsiteY28" fmla="*/ 1103005 h 2320413"/>
                <a:gd name="connsiteX29" fmla="*/ 510110 w 1507608"/>
                <a:gd name="connsiteY29" fmla="*/ 1021026 h 2320413"/>
                <a:gd name="connsiteX30" fmla="*/ 503760 w 1507608"/>
                <a:gd name="connsiteY30" fmla="*/ 392390 h 2320413"/>
                <a:gd name="connsiteX31" fmla="*/ 638383 w 1507608"/>
                <a:gd name="connsiteY31" fmla="*/ 10117 h 2320413"/>
                <a:gd name="connsiteX0" fmla="*/ 638383 w 1507608"/>
                <a:gd name="connsiteY0" fmla="*/ 94 h 2310390"/>
                <a:gd name="connsiteX1" fmla="*/ 753956 w 1507608"/>
                <a:gd name="connsiteY1" fmla="*/ 420467 h 2310390"/>
                <a:gd name="connsiteX2" fmla="*/ 766656 w 1507608"/>
                <a:gd name="connsiteY2" fmla="*/ 734964 h 2310390"/>
                <a:gd name="connsiteX3" fmla="*/ 772069 w 1507608"/>
                <a:gd name="connsiteY3" fmla="*/ 708151 h 2310390"/>
                <a:gd name="connsiteX4" fmla="*/ 890262 w 1507608"/>
                <a:gd name="connsiteY4" fmla="*/ 629808 h 2310390"/>
                <a:gd name="connsiteX5" fmla="*/ 1018535 w 1507608"/>
                <a:gd name="connsiteY5" fmla="*/ 758081 h 2310390"/>
                <a:gd name="connsiteX6" fmla="*/ 1018535 w 1507608"/>
                <a:gd name="connsiteY6" fmla="*/ 813738 h 2310390"/>
                <a:gd name="connsiteX7" fmla="*/ 1019067 w 1507608"/>
                <a:gd name="connsiteY7" fmla="*/ 811101 h 2310390"/>
                <a:gd name="connsiteX8" fmla="*/ 1137260 w 1507608"/>
                <a:gd name="connsiteY8" fmla="*/ 732758 h 2310390"/>
                <a:gd name="connsiteX9" fmla="*/ 1255453 w 1507608"/>
                <a:gd name="connsiteY9" fmla="*/ 811101 h 2310390"/>
                <a:gd name="connsiteX10" fmla="*/ 1265273 w 1507608"/>
                <a:gd name="connsiteY10" fmla="*/ 859740 h 2310390"/>
                <a:gd name="connsiteX11" fmla="*/ 1288632 w 1507608"/>
                <a:gd name="connsiteY11" fmla="*/ 825093 h 2310390"/>
                <a:gd name="connsiteX12" fmla="*/ 1379335 w 1507608"/>
                <a:gd name="connsiteY12" fmla="*/ 787523 h 2310390"/>
                <a:gd name="connsiteX13" fmla="*/ 1507608 w 1507608"/>
                <a:gd name="connsiteY13" fmla="*/ 915796 h 2310390"/>
                <a:gd name="connsiteX14" fmla="*/ 1507608 w 1507608"/>
                <a:gd name="connsiteY14" fmla="*/ 1011003 h 2310390"/>
                <a:gd name="connsiteX15" fmla="*/ 1507608 w 1507608"/>
                <a:gd name="connsiteY15" fmla="*/ 1132933 h 2310390"/>
                <a:gd name="connsiteX16" fmla="*/ 1507608 w 1507608"/>
                <a:gd name="connsiteY16" fmla="*/ 1399187 h 2310390"/>
                <a:gd name="connsiteX17" fmla="*/ 1336461 w 1507608"/>
                <a:gd name="connsiteY17" fmla="*/ 1721076 h 2310390"/>
                <a:gd name="connsiteX18" fmla="*/ 1298977 w 1507608"/>
                <a:gd name="connsiteY18" fmla="*/ 1741421 h 2310390"/>
                <a:gd name="connsiteX19" fmla="*/ 1345049 w 1507608"/>
                <a:gd name="connsiteY19" fmla="*/ 2310390 h 2310390"/>
                <a:gd name="connsiteX20" fmla="*/ 672669 w 1507608"/>
                <a:gd name="connsiteY20" fmla="*/ 2310390 h 2310390"/>
                <a:gd name="connsiteX21" fmla="*/ 718741 w 1507608"/>
                <a:gd name="connsiteY21" fmla="*/ 1741421 h 2310390"/>
                <a:gd name="connsiteX22" fmla="*/ 681257 w 1507608"/>
                <a:gd name="connsiteY22" fmla="*/ 1721076 h 2310390"/>
                <a:gd name="connsiteX23" fmla="*/ 556962 w 1507608"/>
                <a:gd name="connsiteY23" fmla="*/ 1584219 h 2310390"/>
                <a:gd name="connsiteX24" fmla="*/ 543704 w 1507608"/>
                <a:gd name="connsiteY24" fmla="*/ 1550523 h 2310390"/>
                <a:gd name="connsiteX25" fmla="*/ 43901 w 1507608"/>
                <a:gd name="connsiteY25" fmla="*/ 1050720 h 2310390"/>
                <a:gd name="connsiteX26" fmla="*/ 43901 w 1507608"/>
                <a:gd name="connsiteY26" fmla="*/ 838746 h 2310390"/>
                <a:gd name="connsiteX27" fmla="*/ 255875 w 1507608"/>
                <a:gd name="connsiteY27" fmla="*/ 838746 h 2310390"/>
                <a:gd name="connsiteX28" fmla="*/ 510110 w 1507608"/>
                <a:gd name="connsiteY28" fmla="*/ 1092982 h 2310390"/>
                <a:gd name="connsiteX29" fmla="*/ 510110 w 1507608"/>
                <a:gd name="connsiteY29" fmla="*/ 1011003 h 2310390"/>
                <a:gd name="connsiteX30" fmla="*/ 503760 w 1507608"/>
                <a:gd name="connsiteY30" fmla="*/ 382367 h 2310390"/>
                <a:gd name="connsiteX31" fmla="*/ 638383 w 1507608"/>
                <a:gd name="connsiteY31" fmla="*/ 94 h 2310390"/>
                <a:gd name="connsiteX0" fmla="*/ 701883 w 1507608"/>
                <a:gd name="connsiteY0" fmla="*/ 284 h 2094680"/>
                <a:gd name="connsiteX1" fmla="*/ 753956 w 1507608"/>
                <a:gd name="connsiteY1" fmla="*/ 204757 h 2094680"/>
                <a:gd name="connsiteX2" fmla="*/ 766656 w 1507608"/>
                <a:gd name="connsiteY2" fmla="*/ 519254 h 2094680"/>
                <a:gd name="connsiteX3" fmla="*/ 772069 w 1507608"/>
                <a:gd name="connsiteY3" fmla="*/ 492441 h 2094680"/>
                <a:gd name="connsiteX4" fmla="*/ 890262 w 1507608"/>
                <a:gd name="connsiteY4" fmla="*/ 414098 h 2094680"/>
                <a:gd name="connsiteX5" fmla="*/ 1018535 w 1507608"/>
                <a:gd name="connsiteY5" fmla="*/ 542371 h 2094680"/>
                <a:gd name="connsiteX6" fmla="*/ 1018535 w 1507608"/>
                <a:gd name="connsiteY6" fmla="*/ 598028 h 2094680"/>
                <a:gd name="connsiteX7" fmla="*/ 1019067 w 1507608"/>
                <a:gd name="connsiteY7" fmla="*/ 595391 h 2094680"/>
                <a:gd name="connsiteX8" fmla="*/ 1137260 w 1507608"/>
                <a:gd name="connsiteY8" fmla="*/ 517048 h 2094680"/>
                <a:gd name="connsiteX9" fmla="*/ 1255453 w 1507608"/>
                <a:gd name="connsiteY9" fmla="*/ 595391 h 2094680"/>
                <a:gd name="connsiteX10" fmla="*/ 1265273 w 1507608"/>
                <a:gd name="connsiteY10" fmla="*/ 644030 h 2094680"/>
                <a:gd name="connsiteX11" fmla="*/ 1288632 w 1507608"/>
                <a:gd name="connsiteY11" fmla="*/ 609383 h 2094680"/>
                <a:gd name="connsiteX12" fmla="*/ 1379335 w 1507608"/>
                <a:gd name="connsiteY12" fmla="*/ 571813 h 2094680"/>
                <a:gd name="connsiteX13" fmla="*/ 1507608 w 1507608"/>
                <a:gd name="connsiteY13" fmla="*/ 700086 h 2094680"/>
                <a:gd name="connsiteX14" fmla="*/ 1507608 w 1507608"/>
                <a:gd name="connsiteY14" fmla="*/ 795293 h 2094680"/>
                <a:gd name="connsiteX15" fmla="*/ 1507608 w 1507608"/>
                <a:gd name="connsiteY15" fmla="*/ 917223 h 2094680"/>
                <a:gd name="connsiteX16" fmla="*/ 1507608 w 1507608"/>
                <a:gd name="connsiteY16" fmla="*/ 1183477 h 2094680"/>
                <a:gd name="connsiteX17" fmla="*/ 1336461 w 1507608"/>
                <a:gd name="connsiteY17" fmla="*/ 1505366 h 2094680"/>
                <a:gd name="connsiteX18" fmla="*/ 1298977 w 1507608"/>
                <a:gd name="connsiteY18" fmla="*/ 1525711 h 2094680"/>
                <a:gd name="connsiteX19" fmla="*/ 1345049 w 1507608"/>
                <a:gd name="connsiteY19" fmla="*/ 2094680 h 2094680"/>
                <a:gd name="connsiteX20" fmla="*/ 672669 w 1507608"/>
                <a:gd name="connsiteY20" fmla="*/ 2094680 h 2094680"/>
                <a:gd name="connsiteX21" fmla="*/ 718741 w 1507608"/>
                <a:gd name="connsiteY21" fmla="*/ 1525711 h 2094680"/>
                <a:gd name="connsiteX22" fmla="*/ 681257 w 1507608"/>
                <a:gd name="connsiteY22" fmla="*/ 1505366 h 2094680"/>
                <a:gd name="connsiteX23" fmla="*/ 556962 w 1507608"/>
                <a:gd name="connsiteY23" fmla="*/ 1368509 h 2094680"/>
                <a:gd name="connsiteX24" fmla="*/ 543704 w 1507608"/>
                <a:gd name="connsiteY24" fmla="*/ 1334813 h 2094680"/>
                <a:gd name="connsiteX25" fmla="*/ 43901 w 1507608"/>
                <a:gd name="connsiteY25" fmla="*/ 835010 h 2094680"/>
                <a:gd name="connsiteX26" fmla="*/ 43901 w 1507608"/>
                <a:gd name="connsiteY26" fmla="*/ 623036 h 2094680"/>
                <a:gd name="connsiteX27" fmla="*/ 255875 w 1507608"/>
                <a:gd name="connsiteY27" fmla="*/ 623036 h 2094680"/>
                <a:gd name="connsiteX28" fmla="*/ 510110 w 1507608"/>
                <a:gd name="connsiteY28" fmla="*/ 877272 h 2094680"/>
                <a:gd name="connsiteX29" fmla="*/ 510110 w 1507608"/>
                <a:gd name="connsiteY29" fmla="*/ 795293 h 2094680"/>
                <a:gd name="connsiteX30" fmla="*/ 503760 w 1507608"/>
                <a:gd name="connsiteY30" fmla="*/ 166657 h 2094680"/>
                <a:gd name="connsiteX31" fmla="*/ 701883 w 1507608"/>
                <a:gd name="connsiteY31" fmla="*/ 284 h 2094680"/>
                <a:gd name="connsiteX0" fmla="*/ 657433 w 1507608"/>
                <a:gd name="connsiteY0" fmla="*/ 284 h 2094680"/>
                <a:gd name="connsiteX1" fmla="*/ 753956 w 1507608"/>
                <a:gd name="connsiteY1" fmla="*/ 204757 h 2094680"/>
                <a:gd name="connsiteX2" fmla="*/ 766656 w 1507608"/>
                <a:gd name="connsiteY2" fmla="*/ 519254 h 2094680"/>
                <a:gd name="connsiteX3" fmla="*/ 772069 w 1507608"/>
                <a:gd name="connsiteY3" fmla="*/ 492441 h 2094680"/>
                <a:gd name="connsiteX4" fmla="*/ 890262 w 1507608"/>
                <a:gd name="connsiteY4" fmla="*/ 414098 h 2094680"/>
                <a:gd name="connsiteX5" fmla="*/ 1018535 w 1507608"/>
                <a:gd name="connsiteY5" fmla="*/ 542371 h 2094680"/>
                <a:gd name="connsiteX6" fmla="*/ 1018535 w 1507608"/>
                <a:gd name="connsiteY6" fmla="*/ 598028 h 2094680"/>
                <a:gd name="connsiteX7" fmla="*/ 1019067 w 1507608"/>
                <a:gd name="connsiteY7" fmla="*/ 595391 h 2094680"/>
                <a:gd name="connsiteX8" fmla="*/ 1137260 w 1507608"/>
                <a:gd name="connsiteY8" fmla="*/ 517048 h 2094680"/>
                <a:gd name="connsiteX9" fmla="*/ 1255453 w 1507608"/>
                <a:gd name="connsiteY9" fmla="*/ 595391 h 2094680"/>
                <a:gd name="connsiteX10" fmla="*/ 1265273 w 1507608"/>
                <a:gd name="connsiteY10" fmla="*/ 644030 h 2094680"/>
                <a:gd name="connsiteX11" fmla="*/ 1288632 w 1507608"/>
                <a:gd name="connsiteY11" fmla="*/ 609383 h 2094680"/>
                <a:gd name="connsiteX12" fmla="*/ 1379335 w 1507608"/>
                <a:gd name="connsiteY12" fmla="*/ 571813 h 2094680"/>
                <a:gd name="connsiteX13" fmla="*/ 1507608 w 1507608"/>
                <a:gd name="connsiteY13" fmla="*/ 700086 h 2094680"/>
                <a:gd name="connsiteX14" fmla="*/ 1507608 w 1507608"/>
                <a:gd name="connsiteY14" fmla="*/ 795293 h 2094680"/>
                <a:gd name="connsiteX15" fmla="*/ 1507608 w 1507608"/>
                <a:gd name="connsiteY15" fmla="*/ 917223 h 2094680"/>
                <a:gd name="connsiteX16" fmla="*/ 1507608 w 1507608"/>
                <a:gd name="connsiteY16" fmla="*/ 1183477 h 2094680"/>
                <a:gd name="connsiteX17" fmla="*/ 1336461 w 1507608"/>
                <a:gd name="connsiteY17" fmla="*/ 1505366 h 2094680"/>
                <a:gd name="connsiteX18" fmla="*/ 1298977 w 1507608"/>
                <a:gd name="connsiteY18" fmla="*/ 1525711 h 2094680"/>
                <a:gd name="connsiteX19" fmla="*/ 1345049 w 1507608"/>
                <a:gd name="connsiteY19" fmla="*/ 2094680 h 2094680"/>
                <a:gd name="connsiteX20" fmla="*/ 672669 w 1507608"/>
                <a:gd name="connsiteY20" fmla="*/ 2094680 h 2094680"/>
                <a:gd name="connsiteX21" fmla="*/ 718741 w 1507608"/>
                <a:gd name="connsiteY21" fmla="*/ 1525711 h 2094680"/>
                <a:gd name="connsiteX22" fmla="*/ 681257 w 1507608"/>
                <a:gd name="connsiteY22" fmla="*/ 1505366 h 2094680"/>
                <a:gd name="connsiteX23" fmla="*/ 556962 w 1507608"/>
                <a:gd name="connsiteY23" fmla="*/ 1368509 h 2094680"/>
                <a:gd name="connsiteX24" fmla="*/ 543704 w 1507608"/>
                <a:gd name="connsiteY24" fmla="*/ 1334813 h 2094680"/>
                <a:gd name="connsiteX25" fmla="*/ 43901 w 1507608"/>
                <a:gd name="connsiteY25" fmla="*/ 835010 h 2094680"/>
                <a:gd name="connsiteX26" fmla="*/ 43901 w 1507608"/>
                <a:gd name="connsiteY26" fmla="*/ 623036 h 2094680"/>
                <a:gd name="connsiteX27" fmla="*/ 255875 w 1507608"/>
                <a:gd name="connsiteY27" fmla="*/ 623036 h 2094680"/>
                <a:gd name="connsiteX28" fmla="*/ 510110 w 1507608"/>
                <a:gd name="connsiteY28" fmla="*/ 877272 h 2094680"/>
                <a:gd name="connsiteX29" fmla="*/ 510110 w 1507608"/>
                <a:gd name="connsiteY29" fmla="*/ 795293 h 2094680"/>
                <a:gd name="connsiteX30" fmla="*/ 503760 w 1507608"/>
                <a:gd name="connsiteY30" fmla="*/ 166657 h 2094680"/>
                <a:gd name="connsiteX31" fmla="*/ 657433 w 1507608"/>
                <a:gd name="connsiteY31" fmla="*/ 284 h 2094680"/>
                <a:gd name="connsiteX0" fmla="*/ 657433 w 1507608"/>
                <a:gd name="connsiteY0" fmla="*/ 2106 h 2096502"/>
                <a:gd name="connsiteX1" fmla="*/ 753956 w 1507608"/>
                <a:gd name="connsiteY1" fmla="*/ 206579 h 2096502"/>
                <a:gd name="connsiteX2" fmla="*/ 766656 w 1507608"/>
                <a:gd name="connsiteY2" fmla="*/ 521076 h 2096502"/>
                <a:gd name="connsiteX3" fmla="*/ 772069 w 1507608"/>
                <a:gd name="connsiteY3" fmla="*/ 494263 h 2096502"/>
                <a:gd name="connsiteX4" fmla="*/ 890262 w 1507608"/>
                <a:gd name="connsiteY4" fmla="*/ 415920 h 2096502"/>
                <a:gd name="connsiteX5" fmla="*/ 1018535 w 1507608"/>
                <a:gd name="connsiteY5" fmla="*/ 544193 h 2096502"/>
                <a:gd name="connsiteX6" fmla="*/ 1018535 w 1507608"/>
                <a:gd name="connsiteY6" fmla="*/ 599850 h 2096502"/>
                <a:gd name="connsiteX7" fmla="*/ 1019067 w 1507608"/>
                <a:gd name="connsiteY7" fmla="*/ 597213 h 2096502"/>
                <a:gd name="connsiteX8" fmla="*/ 1137260 w 1507608"/>
                <a:gd name="connsiteY8" fmla="*/ 518870 h 2096502"/>
                <a:gd name="connsiteX9" fmla="*/ 1255453 w 1507608"/>
                <a:gd name="connsiteY9" fmla="*/ 597213 h 2096502"/>
                <a:gd name="connsiteX10" fmla="*/ 1265273 w 1507608"/>
                <a:gd name="connsiteY10" fmla="*/ 645852 h 2096502"/>
                <a:gd name="connsiteX11" fmla="*/ 1288632 w 1507608"/>
                <a:gd name="connsiteY11" fmla="*/ 611205 h 2096502"/>
                <a:gd name="connsiteX12" fmla="*/ 1379335 w 1507608"/>
                <a:gd name="connsiteY12" fmla="*/ 573635 h 2096502"/>
                <a:gd name="connsiteX13" fmla="*/ 1507608 w 1507608"/>
                <a:gd name="connsiteY13" fmla="*/ 701908 h 2096502"/>
                <a:gd name="connsiteX14" fmla="*/ 1507608 w 1507608"/>
                <a:gd name="connsiteY14" fmla="*/ 797115 h 2096502"/>
                <a:gd name="connsiteX15" fmla="*/ 1507608 w 1507608"/>
                <a:gd name="connsiteY15" fmla="*/ 919045 h 2096502"/>
                <a:gd name="connsiteX16" fmla="*/ 1507608 w 1507608"/>
                <a:gd name="connsiteY16" fmla="*/ 1185299 h 2096502"/>
                <a:gd name="connsiteX17" fmla="*/ 1336461 w 1507608"/>
                <a:gd name="connsiteY17" fmla="*/ 1507188 h 2096502"/>
                <a:gd name="connsiteX18" fmla="*/ 1298977 w 1507608"/>
                <a:gd name="connsiteY18" fmla="*/ 1527533 h 2096502"/>
                <a:gd name="connsiteX19" fmla="*/ 1345049 w 1507608"/>
                <a:gd name="connsiteY19" fmla="*/ 2096502 h 2096502"/>
                <a:gd name="connsiteX20" fmla="*/ 672669 w 1507608"/>
                <a:gd name="connsiteY20" fmla="*/ 2096502 h 2096502"/>
                <a:gd name="connsiteX21" fmla="*/ 718741 w 1507608"/>
                <a:gd name="connsiteY21" fmla="*/ 1527533 h 2096502"/>
                <a:gd name="connsiteX22" fmla="*/ 681257 w 1507608"/>
                <a:gd name="connsiteY22" fmla="*/ 1507188 h 2096502"/>
                <a:gd name="connsiteX23" fmla="*/ 556962 w 1507608"/>
                <a:gd name="connsiteY23" fmla="*/ 1370331 h 2096502"/>
                <a:gd name="connsiteX24" fmla="*/ 543704 w 1507608"/>
                <a:gd name="connsiteY24" fmla="*/ 1336635 h 2096502"/>
                <a:gd name="connsiteX25" fmla="*/ 43901 w 1507608"/>
                <a:gd name="connsiteY25" fmla="*/ 836832 h 2096502"/>
                <a:gd name="connsiteX26" fmla="*/ 43901 w 1507608"/>
                <a:gd name="connsiteY26" fmla="*/ 624858 h 2096502"/>
                <a:gd name="connsiteX27" fmla="*/ 255875 w 1507608"/>
                <a:gd name="connsiteY27" fmla="*/ 624858 h 2096502"/>
                <a:gd name="connsiteX28" fmla="*/ 510110 w 1507608"/>
                <a:gd name="connsiteY28" fmla="*/ 879094 h 2096502"/>
                <a:gd name="connsiteX29" fmla="*/ 510110 w 1507608"/>
                <a:gd name="connsiteY29" fmla="*/ 797115 h 2096502"/>
                <a:gd name="connsiteX30" fmla="*/ 503760 w 1507608"/>
                <a:gd name="connsiteY30" fmla="*/ 168479 h 2096502"/>
                <a:gd name="connsiteX31" fmla="*/ 657433 w 1507608"/>
                <a:gd name="connsiteY31" fmla="*/ 2106 h 2096502"/>
                <a:gd name="connsiteX0" fmla="*/ 708233 w 1507608"/>
                <a:gd name="connsiteY0" fmla="*/ 2213 h 2090259"/>
                <a:gd name="connsiteX1" fmla="*/ 753956 w 1507608"/>
                <a:gd name="connsiteY1" fmla="*/ 200336 h 2090259"/>
                <a:gd name="connsiteX2" fmla="*/ 766656 w 1507608"/>
                <a:gd name="connsiteY2" fmla="*/ 514833 h 2090259"/>
                <a:gd name="connsiteX3" fmla="*/ 772069 w 1507608"/>
                <a:gd name="connsiteY3" fmla="*/ 488020 h 2090259"/>
                <a:gd name="connsiteX4" fmla="*/ 890262 w 1507608"/>
                <a:gd name="connsiteY4" fmla="*/ 409677 h 2090259"/>
                <a:gd name="connsiteX5" fmla="*/ 1018535 w 1507608"/>
                <a:gd name="connsiteY5" fmla="*/ 537950 h 2090259"/>
                <a:gd name="connsiteX6" fmla="*/ 1018535 w 1507608"/>
                <a:gd name="connsiteY6" fmla="*/ 593607 h 2090259"/>
                <a:gd name="connsiteX7" fmla="*/ 1019067 w 1507608"/>
                <a:gd name="connsiteY7" fmla="*/ 590970 h 2090259"/>
                <a:gd name="connsiteX8" fmla="*/ 1137260 w 1507608"/>
                <a:gd name="connsiteY8" fmla="*/ 512627 h 2090259"/>
                <a:gd name="connsiteX9" fmla="*/ 1255453 w 1507608"/>
                <a:gd name="connsiteY9" fmla="*/ 590970 h 2090259"/>
                <a:gd name="connsiteX10" fmla="*/ 1265273 w 1507608"/>
                <a:gd name="connsiteY10" fmla="*/ 639609 h 2090259"/>
                <a:gd name="connsiteX11" fmla="*/ 1288632 w 1507608"/>
                <a:gd name="connsiteY11" fmla="*/ 604962 h 2090259"/>
                <a:gd name="connsiteX12" fmla="*/ 1379335 w 1507608"/>
                <a:gd name="connsiteY12" fmla="*/ 567392 h 2090259"/>
                <a:gd name="connsiteX13" fmla="*/ 1507608 w 1507608"/>
                <a:gd name="connsiteY13" fmla="*/ 695665 h 2090259"/>
                <a:gd name="connsiteX14" fmla="*/ 1507608 w 1507608"/>
                <a:gd name="connsiteY14" fmla="*/ 790872 h 2090259"/>
                <a:gd name="connsiteX15" fmla="*/ 1507608 w 1507608"/>
                <a:gd name="connsiteY15" fmla="*/ 912802 h 2090259"/>
                <a:gd name="connsiteX16" fmla="*/ 1507608 w 1507608"/>
                <a:gd name="connsiteY16" fmla="*/ 1179056 h 2090259"/>
                <a:gd name="connsiteX17" fmla="*/ 1336461 w 1507608"/>
                <a:gd name="connsiteY17" fmla="*/ 1500945 h 2090259"/>
                <a:gd name="connsiteX18" fmla="*/ 1298977 w 1507608"/>
                <a:gd name="connsiteY18" fmla="*/ 1521290 h 2090259"/>
                <a:gd name="connsiteX19" fmla="*/ 1345049 w 1507608"/>
                <a:gd name="connsiteY19" fmla="*/ 2090259 h 2090259"/>
                <a:gd name="connsiteX20" fmla="*/ 672669 w 1507608"/>
                <a:gd name="connsiteY20" fmla="*/ 2090259 h 2090259"/>
                <a:gd name="connsiteX21" fmla="*/ 718741 w 1507608"/>
                <a:gd name="connsiteY21" fmla="*/ 1521290 h 2090259"/>
                <a:gd name="connsiteX22" fmla="*/ 681257 w 1507608"/>
                <a:gd name="connsiteY22" fmla="*/ 1500945 h 2090259"/>
                <a:gd name="connsiteX23" fmla="*/ 556962 w 1507608"/>
                <a:gd name="connsiteY23" fmla="*/ 1364088 h 2090259"/>
                <a:gd name="connsiteX24" fmla="*/ 543704 w 1507608"/>
                <a:gd name="connsiteY24" fmla="*/ 1330392 h 2090259"/>
                <a:gd name="connsiteX25" fmla="*/ 43901 w 1507608"/>
                <a:gd name="connsiteY25" fmla="*/ 830589 h 2090259"/>
                <a:gd name="connsiteX26" fmla="*/ 43901 w 1507608"/>
                <a:gd name="connsiteY26" fmla="*/ 618615 h 2090259"/>
                <a:gd name="connsiteX27" fmla="*/ 255875 w 1507608"/>
                <a:gd name="connsiteY27" fmla="*/ 618615 h 2090259"/>
                <a:gd name="connsiteX28" fmla="*/ 510110 w 1507608"/>
                <a:gd name="connsiteY28" fmla="*/ 872851 h 2090259"/>
                <a:gd name="connsiteX29" fmla="*/ 510110 w 1507608"/>
                <a:gd name="connsiteY29" fmla="*/ 790872 h 2090259"/>
                <a:gd name="connsiteX30" fmla="*/ 503760 w 1507608"/>
                <a:gd name="connsiteY30" fmla="*/ 162236 h 2090259"/>
                <a:gd name="connsiteX31" fmla="*/ 708233 w 1507608"/>
                <a:gd name="connsiteY31" fmla="*/ 2213 h 2090259"/>
                <a:gd name="connsiteX0" fmla="*/ 708233 w 1507608"/>
                <a:gd name="connsiteY0" fmla="*/ 5207 h 2093253"/>
                <a:gd name="connsiteX1" fmla="*/ 753956 w 1507608"/>
                <a:gd name="connsiteY1" fmla="*/ 203330 h 2093253"/>
                <a:gd name="connsiteX2" fmla="*/ 766656 w 1507608"/>
                <a:gd name="connsiteY2" fmla="*/ 517827 h 2093253"/>
                <a:gd name="connsiteX3" fmla="*/ 772069 w 1507608"/>
                <a:gd name="connsiteY3" fmla="*/ 491014 h 2093253"/>
                <a:gd name="connsiteX4" fmla="*/ 890262 w 1507608"/>
                <a:gd name="connsiteY4" fmla="*/ 412671 h 2093253"/>
                <a:gd name="connsiteX5" fmla="*/ 1018535 w 1507608"/>
                <a:gd name="connsiteY5" fmla="*/ 540944 h 2093253"/>
                <a:gd name="connsiteX6" fmla="*/ 1018535 w 1507608"/>
                <a:gd name="connsiteY6" fmla="*/ 596601 h 2093253"/>
                <a:gd name="connsiteX7" fmla="*/ 1019067 w 1507608"/>
                <a:gd name="connsiteY7" fmla="*/ 593964 h 2093253"/>
                <a:gd name="connsiteX8" fmla="*/ 1137260 w 1507608"/>
                <a:gd name="connsiteY8" fmla="*/ 515621 h 2093253"/>
                <a:gd name="connsiteX9" fmla="*/ 1255453 w 1507608"/>
                <a:gd name="connsiteY9" fmla="*/ 593964 h 2093253"/>
                <a:gd name="connsiteX10" fmla="*/ 1265273 w 1507608"/>
                <a:gd name="connsiteY10" fmla="*/ 642603 h 2093253"/>
                <a:gd name="connsiteX11" fmla="*/ 1288632 w 1507608"/>
                <a:gd name="connsiteY11" fmla="*/ 607956 h 2093253"/>
                <a:gd name="connsiteX12" fmla="*/ 1379335 w 1507608"/>
                <a:gd name="connsiteY12" fmla="*/ 570386 h 2093253"/>
                <a:gd name="connsiteX13" fmla="*/ 1507608 w 1507608"/>
                <a:gd name="connsiteY13" fmla="*/ 698659 h 2093253"/>
                <a:gd name="connsiteX14" fmla="*/ 1507608 w 1507608"/>
                <a:gd name="connsiteY14" fmla="*/ 793866 h 2093253"/>
                <a:gd name="connsiteX15" fmla="*/ 1507608 w 1507608"/>
                <a:gd name="connsiteY15" fmla="*/ 915796 h 2093253"/>
                <a:gd name="connsiteX16" fmla="*/ 1507608 w 1507608"/>
                <a:gd name="connsiteY16" fmla="*/ 1182050 h 2093253"/>
                <a:gd name="connsiteX17" fmla="*/ 1336461 w 1507608"/>
                <a:gd name="connsiteY17" fmla="*/ 1503939 h 2093253"/>
                <a:gd name="connsiteX18" fmla="*/ 1298977 w 1507608"/>
                <a:gd name="connsiteY18" fmla="*/ 1524284 h 2093253"/>
                <a:gd name="connsiteX19" fmla="*/ 1345049 w 1507608"/>
                <a:gd name="connsiteY19" fmla="*/ 2093253 h 2093253"/>
                <a:gd name="connsiteX20" fmla="*/ 672669 w 1507608"/>
                <a:gd name="connsiteY20" fmla="*/ 2093253 h 2093253"/>
                <a:gd name="connsiteX21" fmla="*/ 718741 w 1507608"/>
                <a:gd name="connsiteY21" fmla="*/ 1524284 h 2093253"/>
                <a:gd name="connsiteX22" fmla="*/ 681257 w 1507608"/>
                <a:gd name="connsiteY22" fmla="*/ 1503939 h 2093253"/>
                <a:gd name="connsiteX23" fmla="*/ 556962 w 1507608"/>
                <a:gd name="connsiteY23" fmla="*/ 1367082 h 2093253"/>
                <a:gd name="connsiteX24" fmla="*/ 543704 w 1507608"/>
                <a:gd name="connsiteY24" fmla="*/ 1333386 h 2093253"/>
                <a:gd name="connsiteX25" fmla="*/ 43901 w 1507608"/>
                <a:gd name="connsiteY25" fmla="*/ 833583 h 2093253"/>
                <a:gd name="connsiteX26" fmla="*/ 43901 w 1507608"/>
                <a:gd name="connsiteY26" fmla="*/ 621609 h 2093253"/>
                <a:gd name="connsiteX27" fmla="*/ 255875 w 1507608"/>
                <a:gd name="connsiteY27" fmla="*/ 621609 h 2093253"/>
                <a:gd name="connsiteX28" fmla="*/ 510110 w 1507608"/>
                <a:gd name="connsiteY28" fmla="*/ 875845 h 2093253"/>
                <a:gd name="connsiteX29" fmla="*/ 510110 w 1507608"/>
                <a:gd name="connsiteY29" fmla="*/ 793866 h 2093253"/>
                <a:gd name="connsiteX30" fmla="*/ 503760 w 1507608"/>
                <a:gd name="connsiteY30" fmla="*/ 165230 h 2093253"/>
                <a:gd name="connsiteX31" fmla="*/ 708233 w 1507608"/>
                <a:gd name="connsiteY31" fmla="*/ 5207 h 2093253"/>
                <a:gd name="connsiteX0" fmla="*/ 720933 w 1507608"/>
                <a:gd name="connsiteY0" fmla="*/ 5440 h 2087136"/>
                <a:gd name="connsiteX1" fmla="*/ 753956 w 1507608"/>
                <a:gd name="connsiteY1" fmla="*/ 197213 h 2087136"/>
                <a:gd name="connsiteX2" fmla="*/ 766656 w 1507608"/>
                <a:gd name="connsiteY2" fmla="*/ 511710 h 2087136"/>
                <a:gd name="connsiteX3" fmla="*/ 772069 w 1507608"/>
                <a:gd name="connsiteY3" fmla="*/ 484897 h 2087136"/>
                <a:gd name="connsiteX4" fmla="*/ 890262 w 1507608"/>
                <a:gd name="connsiteY4" fmla="*/ 406554 h 2087136"/>
                <a:gd name="connsiteX5" fmla="*/ 1018535 w 1507608"/>
                <a:gd name="connsiteY5" fmla="*/ 534827 h 2087136"/>
                <a:gd name="connsiteX6" fmla="*/ 1018535 w 1507608"/>
                <a:gd name="connsiteY6" fmla="*/ 590484 h 2087136"/>
                <a:gd name="connsiteX7" fmla="*/ 1019067 w 1507608"/>
                <a:gd name="connsiteY7" fmla="*/ 587847 h 2087136"/>
                <a:gd name="connsiteX8" fmla="*/ 1137260 w 1507608"/>
                <a:gd name="connsiteY8" fmla="*/ 509504 h 2087136"/>
                <a:gd name="connsiteX9" fmla="*/ 1255453 w 1507608"/>
                <a:gd name="connsiteY9" fmla="*/ 587847 h 2087136"/>
                <a:gd name="connsiteX10" fmla="*/ 1265273 w 1507608"/>
                <a:gd name="connsiteY10" fmla="*/ 636486 h 2087136"/>
                <a:gd name="connsiteX11" fmla="*/ 1288632 w 1507608"/>
                <a:gd name="connsiteY11" fmla="*/ 601839 h 2087136"/>
                <a:gd name="connsiteX12" fmla="*/ 1379335 w 1507608"/>
                <a:gd name="connsiteY12" fmla="*/ 564269 h 2087136"/>
                <a:gd name="connsiteX13" fmla="*/ 1507608 w 1507608"/>
                <a:gd name="connsiteY13" fmla="*/ 692542 h 2087136"/>
                <a:gd name="connsiteX14" fmla="*/ 1507608 w 1507608"/>
                <a:gd name="connsiteY14" fmla="*/ 787749 h 2087136"/>
                <a:gd name="connsiteX15" fmla="*/ 1507608 w 1507608"/>
                <a:gd name="connsiteY15" fmla="*/ 909679 h 2087136"/>
                <a:gd name="connsiteX16" fmla="*/ 1507608 w 1507608"/>
                <a:gd name="connsiteY16" fmla="*/ 1175933 h 2087136"/>
                <a:gd name="connsiteX17" fmla="*/ 1336461 w 1507608"/>
                <a:gd name="connsiteY17" fmla="*/ 1497822 h 2087136"/>
                <a:gd name="connsiteX18" fmla="*/ 1298977 w 1507608"/>
                <a:gd name="connsiteY18" fmla="*/ 1518167 h 2087136"/>
                <a:gd name="connsiteX19" fmla="*/ 1345049 w 1507608"/>
                <a:gd name="connsiteY19" fmla="*/ 2087136 h 2087136"/>
                <a:gd name="connsiteX20" fmla="*/ 672669 w 1507608"/>
                <a:gd name="connsiteY20" fmla="*/ 2087136 h 2087136"/>
                <a:gd name="connsiteX21" fmla="*/ 718741 w 1507608"/>
                <a:gd name="connsiteY21" fmla="*/ 1518167 h 2087136"/>
                <a:gd name="connsiteX22" fmla="*/ 681257 w 1507608"/>
                <a:gd name="connsiteY22" fmla="*/ 1497822 h 2087136"/>
                <a:gd name="connsiteX23" fmla="*/ 556962 w 1507608"/>
                <a:gd name="connsiteY23" fmla="*/ 1360965 h 2087136"/>
                <a:gd name="connsiteX24" fmla="*/ 543704 w 1507608"/>
                <a:gd name="connsiteY24" fmla="*/ 1327269 h 2087136"/>
                <a:gd name="connsiteX25" fmla="*/ 43901 w 1507608"/>
                <a:gd name="connsiteY25" fmla="*/ 827466 h 2087136"/>
                <a:gd name="connsiteX26" fmla="*/ 43901 w 1507608"/>
                <a:gd name="connsiteY26" fmla="*/ 615492 h 2087136"/>
                <a:gd name="connsiteX27" fmla="*/ 255875 w 1507608"/>
                <a:gd name="connsiteY27" fmla="*/ 615492 h 2087136"/>
                <a:gd name="connsiteX28" fmla="*/ 510110 w 1507608"/>
                <a:gd name="connsiteY28" fmla="*/ 869728 h 2087136"/>
                <a:gd name="connsiteX29" fmla="*/ 510110 w 1507608"/>
                <a:gd name="connsiteY29" fmla="*/ 787749 h 2087136"/>
                <a:gd name="connsiteX30" fmla="*/ 503760 w 1507608"/>
                <a:gd name="connsiteY30" fmla="*/ 159113 h 2087136"/>
                <a:gd name="connsiteX31" fmla="*/ 720933 w 1507608"/>
                <a:gd name="connsiteY31" fmla="*/ 5440 h 2087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1507608" h="2087136">
                  <a:moveTo>
                    <a:pt x="720933" y="5440"/>
                  </a:moveTo>
                  <a:cubicBezTo>
                    <a:pt x="864232" y="37190"/>
                    <a:pt x="753956" y="126370"/>
                    <a:pt x="753956" y="197213"/>
                  </a:cubicBezTo>
                  <a:lnTo>
                    <a:pt x="766656" y="511710"/>
                  </a:lnTo>
                  <a:lnTo>
                    <a:pt x="772069" y="484897"/>
                  </a:lnTo>
                  <a:cubicBezTo>
                    <a:pt x="791542" y="438858"/>
                    <a:pt x="837130" y="406554"/>
                    <a:pt x="890262" y="406554"/>
                  </a:cubicBezTo>
                  <a:cubicBezTo>
                    <a:pt x="961105" y="406554"/>
                    <a:pt x="1018535" y="463984"/>
                    <a:pt x="1018535" y="534827"/>
                  </a:cubicBezTo>
                  <a:lnTo>
                    <a:pt x="1018535" y="590484"/>
                  </a:lnTo>
                  <a:lnTo>
                    <a:pt x="1019067" y="587847"/>
                  </a:lnTo>
                  <a:cubicBezTo>
                    <a:pt x="1038540" y="541808"/>
                    <a:pt x="1084128" y="509504"/>
                    <a:pt x="1137260" y="509504"/>
                  </a:cubicBezTo>
                  <a:cubicBezTo>
                    <a:pt x="1190392" y="509504"/>
                    <a:pt x="1235980" y="541808"/>
                    <a:pt x="1255453" y="587847"/>
                  </a:cubicBezTo>
                  <a:lnTo>
                    <a:pt x="1265273" y="636486"/>
                  </a:lnTo>
                  <a:lnTo>
                    <a:pt x="1288632" y="601839"/>
                  </a:lnTo>
                  <a:cubicBezTo>
                    <a:pt x="1311845" y="578626"/>
                    <a:pt x="1343914" y="564269"/>
                    <a:pt x="1379335" y="564269"/>
                  </a:cubicBezTo>
                  <a:cubicBezTo>
                    <a:pt x="1450178" y="564269"/>
                    <a:pt x="1507608" y="621699"/>
                    <a:pt x="1507608" y="692542"/>
                  </a:cubicBezTo>
                  <a:lnTo>
                    <a:pt x="1507608" y="787749"/>
                  </a:lnTo>
                  <a:lnTo>
                    <a:pt x="1507608" y="909679"/>
                  </a:lnTo>
                  <a:lnTo>
                    <a:pt x="1507608" y="1175933"/>
                  </a:lnTo>
                  <a:cubicBezTo>
                    <a:pt x="1507608" y="1309926"/>
                    <a:pt x="1439719" y="1428062"/>
                    <a:pt x="1336461" y="1497822"/>
                  </a:cubicBezTo>
                  <a:lnTo>
                    <a:pt x="1298977" y="1518167"/>
                  </a:lnTo>
                  <a:lnTo>
                    <a:pt x="1345049" y="2087136"/>
                  </a:lnTo>
                  <a:lnTo>
                    <a:pt x="672669" y="2087136"/>
                  </a:lnTo>
                  <a:lnTo>
                    <a:pt x="718741" y="1518167"/>
                  </a:lnTo>
                  <a:lnTo>
                    <a:pt x="681257" y="1497822"/>
                  </a:lnTo>
                  <a:cubicBezTo>
                    <a:pt x="629628" y="1462942"/>
                    <a:pt x="586841" y="1415968"/>
                    <a:pt x="556962" y="1360965"/>
                  </a:cubicBezTo>
                  <a:lnTo>
                    <a:pt x="543704" y="1327269"/>
                  </a:lnTo>
                  <a:lnTo>
                    <a:pt x="43901" y="827466"/>
                  </a:lnTo>
                  <a:cubicBezTo>
                    <a:pt x="-14634" y="768930"/>
                    <a:pt x="-14634" y="674027"/>
                    <a:pt x="43901" y="615492"/>
                  </a:cubicBezTo>
                  <a:cubicBezTo>
                    <a:pt x="102436" y="556957"/>
                    <a:pt x="197340" y="556957"/>
                    <a:pt x="255875" y="615492"/>
                  </a:cubicBezTo>
                  <a:lnTo>
                    <a:pt x="510110" y="869728"/>
                  </a:lnTo>
                  <a:lnTo>
                    <a:pt x="510110" y="787749"/>
                  </a:lnTo>
                  <a:cubicBezTo>
                    <a:pt x="510110" y="493537"/>
                    <a:pt x="503760" y="453325"/>
                    <a:pt x="503760" y="159113"/>
                  </a:cubicBezTo>
                  <a:cubicBezTo>
                    <a:pt x="503760" y="88270"/>
                    <a:pt x="577634" y="-26310"/>
                    <a:pt x="720933" y="544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 dirty="0"/>
            </a:p>
          </p:txBody>
        </p:sp>
      </p:grpSp>
      <p:grpSp>
        <p:nvGrpSpPr>
          <p:cNvPr id="118" name="グループ化 117">
            <a:extLst>
              <a:ext uri="{FF2B5EF4-FFF2-40B4-BE49-F238E27FC236}">
                <a16:creationId xmlns:a16="http://schemas.microsoft.com/office/drawing/2014/main" id="{3B2E1CF0-F9B7-46BA-943B-18E2C005E87D}"/>
              </a:ext>
            </a:extLst>
          </p:cNvPr>
          <p:cNvGrpSpPr/>
          <p:nvPr/>
        </p:nvGrpSpPr>
        <p:grpSpPr>
          <a:xfrm>
            <a:off x="391871" y="5123470"/>
            <a:ext cx="1639403" cy="1188230"/>
            <a:chOff x="5068912" y="4783448"/>
            <a:chExt cx="2691984" cy="1951135"/>
          </a:xfrm>
        </p:grpSpPr>
        <p:sp>
          <p:nvSpPr>
            <p:cNvPr id="119" name="四角形: 上の 2 つの角を丸める 118">
              <a:extLst>
                <a:ext uri="{FF2B5EF4-FFF2-40B4-BE49-F238E27FC236}">
                  <a16:creationId xmlns:a16="http://schemas.microsoft.com/office/drawing/2014/main" id="{84C46F20-7B88-4793-B7DB-BB0D3FB9A87F}"/>
                </a:ext>
              </a:extLst>
            </p:cNvPr>
            <p:cNvSpPr/>
            <p:nvPr/>
          </p:nvSpPr>
          <p:spPr bwMode="auto">
            <a:xfrm rot="900000">
              <a:off x="5383554" y="5413656"/>
              <a:ext cx="236808" cy="1061857"/>
            </a:xfrm>
            <a:prstGeom prst="round2SameRect">
              <a:avLst>
                <a:gd name="adj1" fmla="val 30693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0" name="四角形: 上の 2 つの角を丸める 119">
              <a:extLst>
                <a:ext uri="{FF2B5EF4-FFF2-40B4-BE49-F238E27FC236}">
                  <a16:creationId xmlns:a16="http://schemas.microsoft.com/office/drawing/2014/main" id="{26F01FD9-586E-4419-A8CB-0A558E956456}"/>
                </a:ext>
              </a:extLst>
            </p:cNvPr>
            <p:cNvSpPr/>
            <p:nvPr/>
          </p:nvSpPr>
          <p:spPr bwMode="auto">
            <a:xfrm>
              <a:off x="5068912" y="6446899"/>
              <a:ext cx="516354" cy="2876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21" name="グループ化 120">
              <a:extLst>
                <a:ext uri="{FF2B5EF4-FFF2-40B4-BE49-F238E27FC236}">
                  <a16:creationId xmlns:a16="http://schemas.microsoft.com/office/drawing/2014/main" id="{A2FB8C15-BD20-4617-A057-EDA895C839AD}"/>
                </a:ext>
              </a:extLst>
            </p:cNvPr>
            <p:cNvGrpSpPr/>
            <p:nvPr/>
          </p:nvGrpSpPr>
          <p:grpSpPr>
            <a:xfrm rot="20700000">
              <a:off x="5283444" y="4783448"/>
              <a:ext cx="2477452" cy="833257"/>
              <a:chOff x="-4144557" y="5259901"/>
              <a:chExt cx="2477452" cy="833257"/>
            </a:xfrm>
          </p:grpSpPr>
          <p:sp>
            <p:nvSpPr>
              <p:cNvPr id="123" name="四角形: 角を丸くする 122">
                <a:extLst>
                  <a:ext uri="{FF2B5EF4-FFF2-40B4-BE49-F238E27FC236}">
                    <a16:creationId xmlns:a16="http://schemas.microsoft.com/office/drawing/2014/main" id="{F3E1179F-604C-49B4-903D-28E675EEA47A}"/>
                  </a:ext>
                </a:extLst>
              </p:cNvPr>
              <p:cNvSpPr/>
              <p:nvPr/>
            </p:nvSpPr>
            <p:spPr bwMode="auto">
              <a:xfrm rot="2700000">
                <a:off x="-3149072" y="5371147"/>
                <a:ext cx="549764" cy="570257"/>
              </a:xfrm>
              <a:prstGeom prst="roundRect">
                <a:avLst>
                  <a:gd name="adj" fmla="val 2657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24" name="四角形: 角を丸くする 123">
                <a:extLst>
                  <a:ext uri="{FF2B5EF4-FFF2-40B4-BE49-F238E27FC236}">
                    <a16:creationId xmlns:a16="http://schemas.microsoft.com/office/drawing/2014/main" id="{47000ABD-06B7-4365-961A-A1E160B665AA}"/>
                  </a:ext>
                </a:extLst>
              </p:cNvPr>
              <p:cNvSpPr/>
              <p:nvPr/>
            </p:nvSpPr>
            <p:spPr bwMode="auto">
              <a:xfrm rot="2700000">
                <a:off x="-2960575" y="5533314"/>
                <a:ext cx="237088" cy="245926"/>
              </a:xfrm>
              <a:prstGeom prst="roundRect">
                <a:avLst>
                  <a:gd name="adj" fmla="val 201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5" name="フリーフォーム: 図形 124">
                <a:extLst>
                  <a:ext uri="{FF2B5EF4-FFF2-40B4-BE49-F238E27FC236}">
                    <a16:creationId xmlns:a16="http://schemas.microsoft.com/office/drawing/2014/main" id="{0BD29C21-91B2-4AC3-B191-C706EC173AF1}"/>
                  </a:ext>
                </a:extLst>
              </p:cNvPr>
              <p:cNvSpPr/>
              <p:nvPr/>
            </p:nvSpPr>
            <p:spPr bwMode="auto">
              <a:xfrm rot="16200000">
                <a:off x="-3322460" y="4437804"/>
                <a:ext cx="833257" cy="2477452"/>
              </a:xfrm>
              <a:custGeom>
                <a:avLst/>
                <a:gdLst>
                  <a:gd name="connsiteX0" fmla="*/ 833257 w 833257"/>
                  <a:gd name="connsiteY0" fmla="*/ 666105 h 2477452"/>
                  <a:gd name="connsiteX1" fmla="*/ 833257 w 833257"/>
                  <a:gd name="connsiteY1" fmla="*/ 1377148 h 2477452"/>
                  <a:gd name="connsiteX2" fmla="*/ 833257 w 833257"/>
                  <a:gd name="connsiteY2" fmla="*/ 1430246 h 2477452"/>
                  <a:gd name="connsiteX3" fmla="*/ 833257 w 833257"/>
                  <a:gd name="connsiteY3" fmla="*/ 1633206 h 2477452"/>
                  <a:gd name="connsiteX4" fmla="*/ 757041 w 833257"/>
                  <a:gd name="connsiteY4" fmla="*/ 1817210 h 2477452"/>
                  <a:gd name="connsiteX5" fmla="*/ 718635 w 833257"/>
                  <a:gd name="connsiteY5" fmla="*/ 1843103 h 2477452"/>
                  <a:gd name="connsiteX6" fmla="*/ 766664 w 833257"/>
                  <a:gd name="connsiteY6" fmla="*/ 2477452 h 2477452"/>
                  <a:gd name="connsiteX7" fmla="*/ 76128 w 833257"/>
                  <a:gd name="connsiteY7" fmla="*/ 2477452 h 2477452"/>
                  <a:gd name="connsiteX8" fmla="*/ 123694 w 833257"/>
                  <a:gd name="connsiteY8" fmla="*/ 1849220 h 2477452"/>
                  <a:gd name="connsiteX9" fmla="*/ 76217 w 833257"/>
                  <a:gd name="connsiteY9" fmla="*/ 1817210 h 2477452"/>
                  <a:gd name="connsiteX10" fmla="*/ 0 w 833257"/>
                  <a:gd name="connsiteY10" fmla="*/ 1633206 h 2477452"/>
                  <a:gd name="connsiteX11" fmla="*/ 0 w 833257"/>
                  <a:gd name="connsiteY11" fmla="*/ 1377148 h 2477452"/>
                  <a:gd name="connsiteX12" fmla="*/ 3071 w 833257"/>
                  <a:gd name="connsiteY12" fmla="*/ 1346686 h 2477452"/>
                  <a:gd name="connsiteX13" fmla="*/ 0 w 833257"/>
                  <a:gd name="connsiteY13" fmla="*/ 1331475 h 2477452"/>
                  <a:gd name="connsiteX14" fmla="*/ 0 w 833257"/>
                  <a:gd name="connsiteY14" fmla="*/ 900576 h 2477452"/>
                  <a:gd name="connsiteX15" fmla="*/ 156906 w 833257"/>
                  <a:gd name="connsiteY15" fmla="*/ 743670 h 2477452"/>
                  <a:gd name="connsiteX16" fmla="*/ 313812 w 833257"/>
                  <a:gd name="connsiteY16" fmla="*/ 900576 h 2477452"/>
                  <a:gd name="connsiteX17" fmla="*/ 313812 w 833257"/>
                  <a:gd name="connsiteY17" fmla="*/ 1168392 h 2477452"/>
                  <a:gd name="connsiteX18" fmla="*/ 356758 w 833257"/>
                  <a:gd name="connsiteY18" fmla="*/ 1198220 h 2477452"/>
                  <a:gd name="connsiteX19" fmla="*/ 435589 w 833257"/>
                  <a:gd name="connsiteY19" fmla="*/ 1214615 h 2477452"/>
                  <a:gd name="connsiteX20" fmla="*/ 514420 w 833257"/>
                  <a:gd name="connsiteY20" fmla="*/ 1198220 h 2477452"/>
                  <a:gd name="connsiteX21" fmla="*/ 568537 w 833257"/>
                  <a:gd name="connsiteY21" fmla="*/ 1160632 h 2477452"/>
                  <a:gd name="connsiteX22" fmla="*/ 568537 w 833257"/>
                  <a:gd name="connsiteY22" fmla="*/ 714366 h 2477452"/>
                  <a:gd name="connsiteX23" fmla="*/ 434916 w 833257"/>
                  <a:gd name="connsiteY23" fmla="*/ 165497 h 2477452"/>
                  <a:gd name="connsiteX24" fmla="*/ 503320 w 833257"/>
                  <a:gd name="connsiteY24" fmla="*/ 3874 h 2477452"/>
                  <a:gd name="connsiteX25" fmla="*/ 652242 w 833257"/>
                  <a:gd name="connsiteY25" fmla="*/ 100853 h 2477452"/>
                  <a:gd name="connsiteX26" fmla="*/ 822260 w 833257"/>
                  <a:gd name="connsiteY26" fmla="*/ 613700 h 2477452"/>
                  <a:gd name="connsiteX27" fmla="*/ 822856 w 833257"/>
                  <a:gd name="connsiteY27" fmla="*/ 614585 h 2477452"/>
                  <a:gd name="connsiteX28" fmla="*/ 823954 w 833257"/>
                  <a:gd name="connsiteY28" fmla="*/ 620023 h 2477452"/>
                  <a:gd name="connsiteX29" fmla="*/ 826370 w 833257"/>
                  <a:gd name="connsiteY29" fmla="*/ 629040 h 2477452"/>
                  <a:gd name="connsiteX30" fmla="*/ 826638 w 833257"/>
                  <a:gd name="connsiteY30" fmla="*/ 633318 h 247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257" h="2477452">
                    <a:moveTo>
                      <a:pt x="833257" y="666105"/>
                    </a:moveTo>
                    <a:lnTo>
                      <a:pt x="833257" y="1377148"/>
                    </a:lnTo>
                    <a:lnTo>
                      <a:pt x="833257" y="1430246"/>
                    </a:lnTo>
                    <a:lnTo>
                      <a:pt x="833257" y="1633206"/>
                    </a:lnTo>
                    <a:cubicBezTo>
                      <a:pt x="833257" y="1705064"/>
                      <a:pt x="804131" y="1770119"/>
                      <a:pt x="757041" y="1817210"/>
                    </a:cubicBezTo>
                    <a:lnTo>
                      <a:pt x="718635" y="1843103"/>
                    </a:lnTo>
                    <a:lnTo>
                      <a:pt x="766664" y="2477452"/>
                    </a:lnTo>
                    <a:lnTo>
                      <a:pt x="76128" y="2477452"/>
                    </a:lnTo>
                    <a:lnTo>
                      <a:pt x="123694" y="1849220"/>
                    </a:lnTo>
                    <a:lnTo>
                      <a:pt x="76217" y="1817210"/>
                    </a:lnTo>
                    <a:cubicBezTo>
                      <a:pt x="29126" y="1770119"/>
                      <a:pt x="0" y="1705064"/>
                      <a:pt x="0" y="1633206"/>
                    </a:cubicBezTo>
                    <a:lnTo>
                      <a:pt x="0" y="1377148"/>
                    </a:lnTo>
                    <a:lnTo>
                      <a:pt x="3071" y="1346686"/>
                    </a:lnTo>
                    <a:lnTo>
                      <a:pt x="0" y="1331475"/>
                    </a:lnTo>
                    <a:lnTo>
                      <a:pt x="0" y="900576"/>
                    </a:lnTo>
                    <a:cubicBezTo>
                      <a:pt x="0" y="813919"/>
                      <a:pt x="70249" y="743670"/>
                      <a:pt x="156906" y="743670"/>
                    </a:cubicBezTo>
                    <a:cubicBezTo>
                      <a:pt x="243563" y="743670"/>
                      <a:pt x="313812" y="813919"/>
                      <a:pt x="313812" y="900576"/>
                    </a:cubicBezTo>
                    <a:lnTo>
                      <a:pt x="313812" y="1168392"/>
                    </a:lnTo>
                    <a:lnTo>
                      <a:pt x="356758" y="1198220"/>
                    </a:lnTo>
                    <a:cubicBezTo>
                      <a:pt x="380988" y="1208777"/>
                      <a:pt x="407627" y="1214615"/>
                      <a:pt x="435589" y="1214615"/>
                    </a:cubicBezTo>
                    <a:cubicBezTo>
                      <a:pt x="463552" y="1214615"/>
                      <a:pt x="490190" y="1208777"/>
                      <a:pt x="514420" y="1198220"/>
                    </a:cubicBezTo>
                    <a:lnTo>
                      <a:pt x="568537" y="1160632"/>
                    </a:lnTo>
                    <a:lnTo>
                      <a:pt x="568537" y="714366"/>
                    </a:lnTo>
                    <a:lnTo>
                      <a:pt x="434916" y="165497"/>
                    </a:lnTo>
                    <a:cubicBezTo>
                      <a:pt x="415311" y="92333"/>
                      <a:pt x="448049" y="20998"/>
                      <a:pt x="503320" y="3874"/>
                    </a:cubicBezTo>
                    <a:cubicBezTo>
                      <a:pt x="558591" y="-13250"/>
                      <a:pt x="632638" y="27689"/>
                      <a:pt x="652242" y="100853"/>
                    </a:cubicBezTo>
                    <a:lnTo>
                      <a:pt x="822260" y="613700"/>
                    </a:lnTo>
                    <a:lnTo>
                      <a:pt x="822856" y="614585"/>
                    </a:lnTo>
                    <a:lnTo>
                      <a:pt x="823954" y="620023"/>
                    </a:lnTo>
                    <a:lnTo>
                      <a:pt x="826370" y="629040"/>
                    </a:lnTo>
                    <a:lnTo>
                      <a:pt x="826638" y="633318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22" name="矢印: 左 121">
              <a:extLst>
                <a:ext uri="{FF2B5EF4-FFF2-40B4-BE49-F238E27FC236}">
                  <a16:creationId xmlns:a16="http://schemas.microsoft.com/office/drawing/2014/main" id="{C2BE3C5B-1FC9-4396-9D3E-2142869393CC}"/>
                </a:ext>
              </a:extLst>
            </p:cNvPr>
            <p:cNvSpPr/>
            <p:nvPr/>
          </p:nvSpPr>
          <p:spPr bwMode="auto">
            <a:xfrm rot="10800000">
              <a:off x="5845588" y="5726167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26" name="グループ化 125">
            <a:extLst>
              <a:ext uri="{FF2B5EF4-FFF2-40B4-BE49-F238E27FC236}">
                <a16:creationId xmlns:a16="http://schemas.microsoft.com/office/drawing/2014/main" id="{0C8D363F-7327-4A4D-812E-42D4320ECCC5}"/>
              </a:ext>
            </a:extLst>
          </p:cNvPr>
          <p:cNvGrpSpPr/>
          <p:nvPr/>
        </p:nvGrpSpPr>
        <p:grpSpPr>
          <a:xfrm>
            <a:off x="4451826" y="4724287"/>
            <a:ext cx="1060865" cy="1615073"/>
            <a:chOff x="8212205" y="4535995"/>
            <a:chExt cx="1466127" cy="2232048"/>
          </a:xfrm>
        </p:grpSpPr>
        <p:sp>
          <p:nvSpPr>
            <p:cNvPr id="127" name="フリーフォーム: 図形 126">
              <a:extLst>
                <a:ext uri="{FF2B5EF4-FFF2-40B4-BE49-F238E27FC236}">
                  <a16:creationId xmlns:a16="http://schemas.microsoft.com/office/drawing/2014/main" id="{6C28BB1A-815F-492D-BAA0-311E1D904B9F}"/>
                </a:ext>
              </a:extLst>
            </p:cNvPr>
            <p:cNvSpPr/>
            <p:nvPr/>
          </p:nvSpPr>
          <p:spPr bwMode="auto">
            <a:xfrm rot="16200000">
              <a:off x="8574630" y="4982347"/>
              <a:ext cx="876348" cy="1331057"/>
            </a:xfrm>
            <a:custGeom>
              <a:avLst/>
              <a:gdLst>
                <a:gd name="connsiteX0" fmla="*/ 876348 w 876348"/>
                <a:gd name="connsiteY0" fmla="*/ 349760 h 1331057"/>
                <a:gd name="connsiteX1" fmla="*/ 876348 w 876348"/>
                <a:gd name="connsiteY1" fmla="*/ 492346 h 1331057"/>
                <a:gd name="connsiteX2" fmla="*/ 722142 w 876348"/>
                <a:gd name="connsiteY2" fmla="*/ 782373 h 1331057"/>
                <a:gd name="connsiteX3" fmla="*/ 684423 w 876348"/>
                <a:gd name="connsiteY3" fmla="*/ 802846 h 1331057"/>
                <a:gd name="connsiteX4" fmla="*/ 751220 w 876348"/>
                <a:gd name="connsiteY4" fmla="*/ 1331057 h 1331057"/>
                <a:gd name="connsiteX5" fmla="*/ 125130 w 876348"/>
                <a:gd name="connsiteY5" fmla="*/ 1331057 h 1331057"/>
                <a:gd name="connsiteX6" fmla="*/ 191928 w 876348"/>
                <a:gd name="connsiteY6" fmla="*/ 802847 h 1331057"/>
                <a:gd name="connsiteX7" fmla="*/ 154207 w 876348"/>
                <a:gd name="connsiteY7" fmla="*/ 782373 h 1331057"/>
                <a:gd name="connsiteX8" fmla="*/ 0 w 876348"/>
                <a:gd name="connsiteY8" fmla="*/ 492346 h 1331057"/>
                <a:gd name="connsiteX9" fmla="*/ 0 w 876348"/>
                <a:gd name="connsiteY9" fmla="*/ 349760 h 1331057"/>
                <a:gd name="connsiteX10" fmla="*/ 349761 w 876348"/>
                <a:gd name="connsiteY10" fmla="*/ 0 h 1331057"/>
                <a:gd name="connsiteX11" fmla="*/ 526588 w 876348"/>
                <a:gd name="connsiteY11" fmla="*/ 0 h 1331057"/>
                <a:gd name="connsiteX12" fmla="*/ 876348 w 876348"/>
                <a:gd name="connsiteY12" fmla="*/ 349760 h 133105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876348" h="1331057">
                  <a:moveTo>
                    <a:pt x="876348" y="349760"/>
                  </a:moveTo>
                  <a:lnTo>
                    <a:pt x="876348" y="492346"/>
                  </a:lnTo>
                  <a:cubicBezTo>
                    <a:pt x="876348" y="613076"/>
                    <a:pt x="815179" y="719519"/>
                    <a:pt x="722142" y="782373"/>
                  </a:cubicBezTo>
                  <a:lnTo>
                    <a:pt x="684423" y="802846"/>
                  </a:lnTo>
                  <a:lnTo>
                    <a:pt x="751220" y="1331057"/>
                  </a:lnTo>
                  <a:lnTo>
                    <a:pt x="125130" y="1331057"/>
                  </a:lnTo>
                  <a:lnTo>
                    <a:pt x="191928" y="802847"/>
                  </a:lnTo>
                  <a:lnTo>
                    <a:pt x="154207" y="782373"/>
                  </a:lnTo>
                  <a:cubicBezTo>
                    <a:pt x="61169" y="719519"/>
                    <a:pt x="0" y="613076"/>
                    <a:pt x="0" y="492346"/>
                  </a:cubicBezTo>
                  <a:lnTo>
                    <a:pt x="0" y="349760"/>
                  </a:lnTo>
                  <a:cubicBezTo>
                    <a:pt x="0" y="156594"/>
                    <a:pt x="156594" y="0"/>
                    <a:pt x="349761" y="0"/>
                  </a:cubicBezTo>
                  <a:lnTo>
                    <a:pt x="526588" y="0"/>
                  </a:lnTo>
                  <a:cubicBezTo>
                    <a:pt x="719755" y="0"/>
                    <a:pt x="876348" y="156594"/>
                    <a:pt x="876348" y="34976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8" name="正方形/長方形 127">
              <a:extLst>
                <a:ext uri="{FF2B5EF4-FFF2-40B4-BE49-F238E27FC236}">
                  <a16:creationId xmlns:a16="http://schemas.microsoft.com/office/drawing/2014/main" id="{DC6E7DAA-6D77-42BA-A87D-71B9415B55D7}"/>
                </a:ext>
              </a:extLst>
            </p:cNvPr>
            <p:cNvSpPr/>
            <p:nvPr/>
          </p:nvSpPr>
          <p:spPr bwMode="auto">
            <a:xfrm>
              <a:off x="8416013" y="6254598"/>
              <a:ext cx="106364" cy="293123"/>
            </a:xfrm>
            <a:prstGeom prst="rect">
              <a:avLst/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29" name="四角形: 上の 2 つの角を丸める 128">
              <a:extLst>
                <a:ext uri="{FF2B5EF4-FFF2-40B4-BE49-F238E27FC236}">
                  <a16:creationId xmlns:a16="http://schemas.microsoft.com/office/drawing/2014/main" id="{95D8CED1-1FA2-403F-A5A6-15A367E4CB9B}"/>
                </a:ext>
              </a:extLst>
            </p:cNvPr>
            <p:cNvSpPr/>
            <p:nvPr/>
          </p:nvSpPr>
          <p:spPr bwMode="auto">
            <a:xfrm>
              <a:off x="8220463" y="6480359"/>
              <a:ext cx="516354" cy="2876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0" name="台形 129">
              <a:extLst>
                <a:ext uri="{FF2B5EF4-FFF2-40B4-BE49-F238E27FC236}">
                  <a16:creationId xmlns:a16="http://schemas.microsoft.com/office/drawing/2014/main" id="{6C862463-2790-4424-BFE0-241E901AC7F5}"/>
                </a:ext>
              </a:extLst>
            </p:cNvPr>
            <p:cNvSpPr/>
            <p:nvPr/>
          </p:nvSpPr>
          <p:spPr bwMode="auto">
            <a:xfrm rot="10800000">
              <a:off x="8315469" y="5106751"/>
              <a:ext cx="311587" cy="1244113"/>
            </a:xfrm>
            <a:prstGeom prst="trapezoid">
              <a:avLst/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31" name="グループ化 130">
              <a:extLst>
                <a:ext uri="{FF2B5EF4-FFF2-40B4-BE49-F238E27FC236}">
                  <a16:creationId xmlns:a16="http://schemas.microsoft.com/office/drawing/2014/main" id="{52A9AAB6-5EFA-4937-86A5-955AD26358B1}"/>
                </a:ext>
              </a:extLst>
            </p:cNvPr>
            <p:cNvGrpSpPr/>
            <p:nvPr/>
          </p:nvGrpSpPr>
          <p:grpSpPr>
            <a:xfrm rot="16200000">
              <a:off x="8038330" y="5383577"/>
              <a:ext cx="876347" cy="528597"/>
              <a:chOff x="7674769" y="5453111"/>
              <a:chExt cx="674245" cy="390122"/>
            </a:xfrm>
          </p:grpSpPr>
          <p:sp>
            <p:nvSpPr>
              <p:cNvPr id="134" name="四角形: 角を丸くする 133">
                <a:extLst>
                  <a:ext uri="{FF2B5EF4-FFF2-40B4-BE49-F238E27FC236}">
                    <a16:creationId xmlns:a16="http://schemas.microsoft.com/office/drawing/2014/main" id="{87EFD16F-03C7-4C65-A26F-4A866B0BD213}"/>
                  </a:ext>
                </a:extLst>
              </p:cNvPr>
              <p:cNvSpPr/>
              <p:nvPr/>
            </p:nvSpPr>
            <p:spPr bwMode="auto">
              <a:xfrm>
                <a:off x="7674769" y="5481216"/>
                <a:ext cx="151983" cy="352377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5" name="四角形: 角を丸くする 134">
                <a:extLst>
                  <a:ext uri="{FF2B5EF4-FFF2-40B4-BE49-F238E27FC236}">
                    <a16:creationId xmlns:a16="http://schemas.microsoft.com/office/drawing/2014/main" id="{12E7C9FD-A767-4A1A-9836-87EDFEA9AE27}"/>
                  </a:ext>
                </a:extLst>
              </p:cNvPr>
              <p:cNvSpPr/>
              <p:nvPr/>
            </p:nvSpPr>
            <p:spPr bwMode="auto">
              <a:xfrm>
                <a:off x="7824904" y="5459907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6" name="四角形: 角を丸くする 135">
                <a:extLst>
                  <a:ext uri="{FF2B5EF4-FFF2-40B4-BE49-F238E27FC236}">
                    <a16:creationId xmlns:a16="http://schemas.microsoft.com/office/drawing/2014/main" id="{A61C31B3-FD9B-4C43-9DB4-837DFCB73EC5}"/>
                  </a:ext>
                </a:extLst>
              </p:cNvPr>
              <p:cNvSpPr/>
              <p:nvPr/>
            </p:nvSpPr>
            <p:spPr bwMode="auto">
              <a:xfrm>
                <a:off x="8000224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37" name="四角形: 角を丸くする 136">
                <a:extLst>
                  <a:ext uri="{FF2B5EF4-FFF2-40B4-BE49-F238E27FC236}">
                    <a16:creationId xmlns:a16="http://schemas.microsoft.com/office/drawing/2014/main" id="{0B7140DB-5CF9-4E81-AEFC-ADD0D710BAF3}"/>
                  </a:ext>
                </a:extLst>
              </p:cNvPr>
              <p:cNvSpPr/>
              <p:nvPr/>
            </p:nvSpPr>
            <p:spPr bwMode="auto">
              <a:xfrm>
                <a:off x="8173695" y="5453111"/>
                <a:ext cx="175319" cy="383326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32" name="フリーフォーム: 図形 131">
              <a:extLst>
                <a:ext uri="{FF2B5EF4-FFF2-40B4-BE49-F238E27FC236}">
                  <a16:creationId xmlns:a16="http://schemas.microsoft.com/office/drawing/2014/main" id="{C38D4C3F-A674-48BE-8529-09BF6CDAAE71}"/>
                </a:ext>
              </a:extLst>
            </p:cNvPr>
            <p:cNvSpPr/>
            <p:nvPr/>
          </p:nvSpPr>
          <p:spPr bwMode="auto">
            <a:xfrm rot="17184584">
              <a:off x="8597954" y="4839194"/>
              <a:ext cx="414692" cy="660348"/>
            </a:xfrm>
            <a:custGeom>
              <a:avLst/>
              <a:gdLst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20508 w 341422"/>
                <a:gd name="connsiteY4" fmla="*/ 273734 h 498744"/>
                <a:gd name="connsiteX5" fmla="*/ 315983 w 341422"/>
                <a:gd name="connsiteY5" fmla="*/ 296989 h 498744"/>
                <a:gd name="connsiteX6" fmla="*/ 296727 w 341422"/>
                <a:gd name="connsiteY6" fmla="*/ 325987 h 498744"/>
                <a:gd name="connsiteX7" fmla="*/ 149643 w 341422"/>
                <a:gd name="connsiteY7" fmla="*/ 473070 h 498744"/>
                <a:gd name="connsiteX8" fmla="*/ 25673 w 341422"/>
                <a:gd name="connsiteY8" fmla="*/ 473070 h 498744"/>
                <a:gd name="connsiteX9" fmla="*/ 25674 w 341422"/>
                <a:gd name="connsiteY9" fmla="*/ 473070 h 498744"/>
                <a:gd name="connsiteX10" fmla="*/ 25674 w 341422"/>
                <a:gd name="connsiteY10" fmla="*/ 349100 h 498744"/>
                <a:gd name="connsiteX11" fmla="*/ 166102 w 341422"/>
                <a:gd name="connsiteY11" fmla="*/ 208672 h 498744"/>
                <a:gd name="connsiteX12" fmla="*/ 166102 w 341422"/>
                <a:gd name="connsiteY12" fmla="*/ 87660 h 498744"/>
                <a:gd name="connsiteX13" fmla="*/ 253762 w 341422"/>
                <a:gd name="connsiteY13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315983 w 341422"/>
                <a:gd name="connsiteY4" fmla="*/ 296989 h 498744"/>
                <a:gd name="connsiteX5" fmla="*/ 296727 w 341422"/>
                <a:gd name="connsiteY5" fmla="*/ 325987 h 498744"/>
                <a:gd name="connsiteX6" fmla="*/ 149643 w 341422"/>
                <a:gd name="connsiteY6" fmla="*/ 473070 h 498744"/>
                <a:gd name="connsiteX7" fmla="*/ 25673 w 341422"/>
                <a:gd name="connsiteY7" fmla="*/ 473070 h 498744"/>
                <a:gd name="connsiteX8" fmla="*/ 25674 w 341422"/>
                <a:gd name="connsiteY8" fmla="*/ 473070 h 498744"/>
                <a:gd name="connsiteX9" fmla="*/ 25674 w 341422"/>
                <a:gd name="connsiteY9" fmla="*/ 349100 h 498744"/>
                <a:gd name="connsiteX10" fmla="*/ 166102 w 341422"/>
                <a:gd name="connsiteY10" fmla="*/ 208672 h 498744"/>
                <a:gd name="connsiteX11" fmla="*/ 166102 w 341422"/>
                <a:gd name="connsiteY11" fmla="*/ 87660 h 498744"/>
                <a:gd name="connsiteX12" fmla="*/ 253762 w 341422"/>
                <a:gd name="connsiteY12" fmla="*/ 0 h 498744"/>
                <a:gd name="connsiteX0" fmla="*/ 253762 w 341422"/>
                <a:gd name="connsiteY0" fmla="*/ 0 h 498744"/>
                <a:gd name="connsiteX1" fmla="*/ 341422 w 341422"/>
                <a:gd name="connsiteY1" fmla="*/ 87660 h 498744"/>
                <a:gd name="connsiteX2" fmla="*/ 341421 w 341422"/>
                <a:gd name="connsiteY2" fmla="*/ 218812 h 498744"/>
                <a:gd name="connsiteX3" fmla="*/ 334532 w 341422"/>
                <a:gd name="connsiteY3" fmla="*/ 252933 h 498744"/>
                <a:gd name="connsiteX4" fmla="*/ 296727 w 341422"/>
                <a:gd name="connsiteY4" fmla="*/ 325987 h 498744"/>
                <a:gd name="connsiteX5" fmla="*/ 149643 w 341422"/>
                <a:gd name="connsiteY5" fmla="*/ 473070 h 498744"/>
                <a:gd name="connsiteX6" fmla="*/ 25673 w 341422"/>
                <a:gd name="connsiteY6" fmla="*/ 473070 h 498744"/>
                <a:gd name="connsiteX7" fmla="*/ 25674 w 341422"/>
                <a:gd name="connsiteY7" fmla="*/ 473070 h 498744"/>
                <a:gd name="connsiteX8" fmla="*/ 25674 w 341422"/>
                <a:gd name="connsiteY8" fmla="*/ 349100 h 498744"/>
                <a:gd name="connsiteX9" fmla="*/ 166102 w 341422"/>
                <a:gd name="connsiteY9" fmla="*/ 208672 h 498744"/>
                <a:gd name="connsiteX10" fmla="*/ 166102 w 341422"/>
                <a:gd name="connsiteY10" fmla="*/ 87660 h 498744"/>
                <a:gd name="connsiteX11" fmla="*/ 253762 w 341422"/>
                <a:gd name="connsiteY11" fmla="*/ 0 h 498744"/>
                <a:gd name="connsiteX0" fmla="*/ 253762 w 344731"/>
                <a:gd name="connsiteY0" fmla="*/ 0 h 498744"/>
                <a:gd name="connsiteX1" fmla="*/ 341422 w 344731"/>
                <a:gd name="connsiteY1" fmla="*/ 87660 h 498744"/>
                <a:gd name="connsiteX2" fmla="*/ 341421 w 344731"/>
                <a:gd name="connsiteY2" fmla="*/ 218812 h 498744"/>
                <a:gd name="connsiteX3" fmla="*/ 296727 w 344731"/>
                <a:gd name="connsiteY3" fmla="*/ 325987 h 498744"/>
                <a:gd name="connsiteX4" fmla="*/ 149643 w 344731"/>
                <a:gd name="connsiteY4" fmla="*/ 473070 h 498744"/>
                <a:gd name="connsiteX5" fmla="*/ 25673 w 344731"/>
                <a:gd name="connsiteY5" fmla="*/ 473070 h 498744"/>
                <a:gd name="connsiteX6" fmla="*/ 25674 w 344731"/>
                <a:gd name="connsiteY6" fmla="*/ 473070 h 498744"/>
                <a:gd name="connsiteX7" fmla="*/ 25674 w 344731"/>
                <a:gd name="connsiteY7" fmla="*/ 349100 h 498744"/>
                <a:gd name="connsiteX8" fmla="*/ 166102 w 344731"/>
                <a:gd name="connsiteY8" fmla="*/ 208672 h 498744"/>
                <a:gd name="connsiteX9" fmla="*/ 166102 w 344731"/>
                <a:gd name="connsiteY9" fmla="*/ 87660 h 498744"/>
                <a:gd name="connsiteX10" fmla="*/ 253762 w 344731"/>
                <a:gd name="connsiteY10" fmla="*/ 0 h 498744"/>
                <a:gd name="connsiteX0" fmla="*/ 25674 w 344731"/>
                <a:gd name="connsiteY0" fmla="*/ 473070 h 564510"/>
                <a:gd name="connsiteX1" fmla="*/ 25674 w 344731"/>
                <a:gd name="connsiteY1" fmla="*/ 349100 h 564510"/>
                <a:gd name="connsiteX2" fmla="*/ 166102 w 344731"/>
                <a:gd name="connsiteY2" fmla="*/ 208672 h 564510"/>
                <a:gd name="connsiteX3" fmla="*/ 166102 w 344731"/>
                <a:gd name="connsiteY3" fmla="*/ 87660 h 564510"/>
                <a:gd name="connsiteX4" fmla="*/ 253762 w 344731"/>
                <a:gd name="connsiteY4" fmla="*/ 0 h 564510"/>
                <a:gd name="connsiteX5" fmla="*/ 341422 w 344731"/>
                <a:gd name="connsiteY5" fmla="*/ 87660 h 564510"/>
                <a:gd name="connsiteX6" fmla="*/ 341421 w 344731"/>
                <a:gd name="connsiteY6" fmla="*/ 218812 h 564510"/>
                <a:gd name="connsiteX7" fmla="*/ 296727 w 344731"/>
                <a:gd name="connsiteY7" fmla="*/ 325987 h 564510"/>
                <a:gd name="connsiteX8" fmla="*/ 149643 w 344731"/>
                <a:gd name="connsiteY8" fmla="*/ 473070 h 564510"/>
                <a:gd name="connsiteX9" fmla="*/ 25673 w 344731"/>
                <a:gd name="connsiteY9" fmla="*/ 473070 h 564510"/>
                <a:gd name="connsiteX10" fmla="*/ 117114 w 344731"/>
                <a:gd name="connsiteY10" fmla="*/ 564510 h 564510"/>
                <a:gd name="connsiteX0" fmla="*/ 25674 w 344731"/>
                <a:gd name="connsiteY0" fmla="*/ 473070 h 498744"/>
                <a:gd name="connsiteX1" fmla="*/ 25674 w 344731"/>
                <a:gd name="connsiteY1" fmla="*/ 349100 h 498744"/>
                <a:gd name="connsiteX2" fmla="*/ 166102 w 344731"/>
                <a:gd name="connsiteY2" fmla="*/ 208672 h 498744"/>
                <a:gd name="connsiteX3" fmla="*/ 166102 w 344731"/>
                <a:gd name="connsiteY3" fmla="*/ 87660 h 498744"/>
                <a:gd name="connsiteX4" fmla="*/ 253762 w 344731"/>
                <a:gd name="connsiteY4" fmla="*/ 0 h 498744"/>
                <a:gd name="connsiteX5" fmla="*/ 341422 w 344731"/>
                <a:gd name="connsiteY5" fmla="*/ 87660 h 498744"/>
                <a:gd name="connsiteX6" fmla="*/ 341421 w 344731"/>
                <a:gd name="connsiteY6" fmla="*/ 218812 h 498744"/>
                <a:gd name="connsiteX7" fmla="*/ 296727 w 344731"/>
                <a:gd name="connsiteY7" fmla="*/ 325987 h 498744"/>
                <a:gd name="connsiteX8" fmla="*/ 149643 w 344731"/>
                <a:gd name="connsiteY8" fmla="*/ 473070 h 498744"/>
                <a:gd name="connsiteX9" fmla="*/ 25673 w 344731"/>
                <a:gd name="connsiteY9" fmla="*/ 473070 h 498744"/>
                <a:gd name="connsiteX0" fmla="*/ 25674 w 344731"/>
                <a:gd name="connsiteY0" fmla="*/ 473070 h 473070"/>
                <a:gd name="connsiteX1" fmla="*/ 25674 w 344731"/>
                <a:gd name="connsiteY1" fmla="*/ 349100 h 473070"/>
                <a:gd name="connsiteX2" fmla="*/ 166102 w 344731"/>
                <a:gd name="connsiteY2" fmla="*/ 208672 h 473070"/>
                <a:gd name="connsiteX3" fmla="*/ 166102 w 344731"/>
                <a:gd name="connsiteY3" fmla="*/ 87660 h 473070"/>
                <a:gd name="connsiteX4" fmla="*/ 253762 w 344731"/>
                <a:gd name="connsiteY4" fmla="*/ 0 h 473070"/>
                <a:gd name="connsiteX5" fmla="*/ 341422 w 344731"/>
                <a:gd name="connsiteY5" fmla="*/ 87660 h 473070"/>
                <a:gd name="connsiteX6" fmla="*/ 341421 w 344731"/>
                <a:gd name="connsiteY6" fmla="*/ 218812 h 473070"/>
                <a:gd name="connsiteX7" fmla="*/ 296727 w 344731"/>
                <a:gd name="connsiteY7" fmla="*/ 325987 h 473070"/>
                <a:gd name="connsiteX8" fmla="*/ 149643 w 344731"/>
                <a:gd name="connsiteY8" fmla="*/ 473070 h 473070"/>
                <a:gd name="connsiteX0" fmla="*/ 0 w 319057"/>
                <a:gd name="connsiteY0" fmla="*/ 349100 h 473070"/>
                <a:gd name="connsiteX1" fmla="*/ 140428 w 319057"/>
                <a:gd name="connsiteY1" fmla="*/ 208672 h 473070"/>
                <a:gd name="connsiteX2" fmla="*/ 140428 w 319057"/>
                <a:gd name="connsiteY2" fmla="*/ 87660 h 473070"/>
                <a:gd name="connsiteX3" fmla="*/ 228088 w 319057"/>
                <a:gd name="connsiteY3" fmla="*/ 0 h 473070"/>
                <a:gd name="connsiteX4" fmla="*/ 315748 w 319057"/>
                <a:gd name="connsiteY4" fmla="*/ 87660 h 473070"/>
                <a:gd name="connsiteX5" fmla="*/ 315747 w 319057"/>
                <a:gd name="connsiteY5" fmla="*/ 218812 h 473070"/>
                <a:gd name="connsiteX6" fmla="*/ 271053 w 319057"/>
                <a:gd name="connsiteY6" fmla="*/ 325987 h 473070"/>
                <a:gd name="connsiteX7" fmla="*/ 123969 w 319057"/>
                <a:gd name="connsiteY7" fmla="*/ 473070 h 473070"/>
                <a:gd name="connsiteX0" fmla="*/ 0 w 319057"/>
                <a:gd name="connsiteY0" fmla="*/ 349100 h 492120"/>
                <a:gd name="connsiteX1" fmla="*/ 140428 w 319057"/>
                <a:gd name="connsiteY1" fmla="*/ 208672 h 492120"/>
                <a:gd name="connsiteX2" fmla="*/ 140428 w 319057"/>
                <a:gd name="connsiteY2" fmla="*/ 87660 h 492120"/>
                <a:gd name="connsiteX3" fmla="*/ 228088 w 319057"/>
                <a:gd name="connsiteY3" fmla="*/ 0 h 492120"/>
                <a:gd name="connsiteX4" fmla="*/ 315748 w 319057"/>
                <a:gd name="connsiteY4" fmla="*/ 87660 h 492120"/>
                <a:gd name="connsiteX5" fmla="*/ 315747 w 319057"/>
                <a:gd name="connsiteY5" fmla="*/ 218812 h 492120"/>
                <a:gd name="connsiteX6" fmla="*/ 271053 w 319057"/>
                <a:gd name="connsiteY6" fmla="*/ 325987 h 492120"/>
                <a:gd name="connsiteX7" fmla="*/ 83488 w 319057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0150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59675 w 285719"/>
                <a:gd name="connsiteY7" fmla="*/ 492120 h 492120"/>
                <a:gd name="connsiteX0" fmla="*/ 0 w 285719"/>
                <a:gd name="connsiteY0" fmla="*/ 299094 h 492120"/>
                <a:gd name="connsiteX1" fmla="*/ 107090 w 285719"/>
                <a:gd name="connsiteY1" fmla="*/ 208672 h 492120"/>
                <a:gd name="connsiteX2" fmla="*/ 107090 w 285719"/>
                <a:gd name="connsiteY2" fmla="*/ 87660 h 492120"/>
                <a:gd name="connsiteX3" fmla="*/ 194750 w 285719"/>
                <a:gd name="connsiteY3" fmla="*/ 0 h 492120"/>
                <a:gd name="connsiteX4" fmla="*/ 282410 w 285719"/>
                <a:gd name="connsiteY4" fmla="*/ 87660 h 492120"/>
                <a:gd name="connsiteX5" fmla="*/ 282409 w 285719"/>
                <a:gd name="connsiteY5" fmla="*/ 218812 h 492120"/>
                <a:gd name="connsiteX6" fmla="*/ 237715 w 285719"/>
                <a:gd name="connsiteY6" fmla="*/ 325987 h 492120"/>
                <a:gd name="connsiteX7" fmla="*/ 66818 w 285719"/>
                <a:gd name="connsiteY7" fmla="*/ 492120 h 492120"/>
                <a:gd name="connsiteX0" fmla="*/ 0 w 285719"/>
                <a:gd name="connsiteY0" fmla="*/ 299094 h 487358"/>
                <a:gd name="connsiteX1" fmla="*/ 107090 w 285719"/>
                <a:gd name="connsiteY1" fmla="*/ 208672 h 487358"/>
                <a:gd name="connsiteX2" fmla="*/ 107090 w 285719"/>
                <a:gd name="connsiteY2" fmla="*/ 87660 h 487358"/>
                <a:gd name="connsiteX3" fmla="*/ 194750 w 285719"/>
                <a:gd name="connsiteY3" fmla="*/ 0 h 487358"/>
                <a:gd name="connsiteX4" fmla="*/ 282410 w 285719"/>
                <a:gd name="connsiteY4" fmla="*/ 87660 h 487358"/>
                <a:gd name="connsiteX5" fmla="*/ 282409 w 285719"/>
                <a:gd name="connsiteY5" fmla="*/ 218812 h 487358"/>
                <a:gd name="connsiteX6" fmla="*/ 237715 w 285719"/>
                <a:gd name="connsiteY6" fmla="*/ 325987 h 487358"/>
                <a:gd name="connsiteX7" fmla="*/ 64437 w 285719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  <a:gd name="connsiteX0" fmla="*/ 0 w 319056"/>
                <a:gd name="connsiteY0" fmla="*/ 315763 h 487358"/>
                <a:gd name="connsiteX1" fmla="*/ 140427 w 319056"/>
                <a:gd name="connsiteY1" fmla="*/ 208672 h 487358"/>
                <a:gd name="connsiteX2" fmla="*/ 140427 w 319056"/>
                <a:gd name="connsiteY2" fmla="*/ 87660 h 487358"/>
                <a:gd name="connsiteX3" fmla="*/ 228087 w 319056"/>
                <a:gd name="connsiteY3" fmla="*/ 0 h 487358"/>
                <a:gd name="connsiteX4" fmla="*/ 315747 w 319056"/>
                <a:gd name="connsiteY4" fmla="*/ 87660 h 487358"/>
                <a:gd name="connsiteX5" fmla="*/ 315746 w 319056"/>
                <a:gd name="connsiteY5" fmla="*/ 218812 h 487358"/>
                <a:gd name="connsiteX6" fmla="*/ 271052 w 319056"/>
                <a:gd name="connsiteY6" fmla="*/ 325987 h 487358"/>
                <a:gd name="connsiteX7" fmla="*/ 97774 w 319056"/>
                <a:gd name="connsiteY7" fmla="*/ 487358 h 48735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19056" h="487358">
                  <a:moveTo>
                    <a:pt x="0" y="315763"/>
                  </a:moveTo>
                  <a:cubicBezTo>
                    <a:pt x="49190" y="251491"/>
                    <a:pt x="84093" y="225319"/>
                    <a:pt x="140427" y="208672"/>
                  </a:cubicBezTo>
                  <a:lnTo>
                    <a:pt x="140427" y="87660"/>
                  </a:lnTo>
                  <a:cubicBezTo>
                    <a:pt x="140427" y="39247"/>
                    <a:pt x="179674" y="0"/>
                    <a:pt x="228087" y="0"/>
                  </a:cubicBezTo>
                  <a:cubicBezTo>
                    <a:pt x="276500" y="0"/>
                    <a:pt x="315747" y="39247"/>
                    <a:pt x="315747" y="87660"/>
                  </a:cubicBezTo>
                  <a:cubicBezTo>
                    <a:pt x="315747" y="131377"/>
                    <a:pt x="323195" y="179091"/>
                    <a:pt x="315746" y="218812"/>
                  </a:cubicBezTo>
                  <a:cubicBezTo>
                    <a:pt x="308297" y="258533"/>
                    <a:pt x="307381" y="281229"/>
                    <a:pt x="271052" y="325987"/>
                  </a:cubicBezTo>
                  <a:cubicBezTo>
                    <a:pt x="234723" y="370745"/>
                    <a:pt x="146802" y="438330"/>
                    <a:pt x="97774" y="487358"/>
                  </a:cubicBezTo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33" name="矢印: 左 132">
              <a:extLst>
                <a:ext uri="{FF2B5EF4-FFF2-40B4-BE49-F238E27FC236}">
                  <a16:creationId xmlns:a16="http://schemas.microsoft.com/office/drawing/2014/main" id="{B628564C-F57C-48EE-9709-3FB8F498AF59}"/>
                </a:ext>
              </a:extLst>
            </p:cNvPr>
            <p:cNvSpPr/>
            <p:nvPr/>
          </p:nvSpPr>
          <p:spPr bwMode="auto">
            <a:xfrm rot="10800000">
              <a:off x="8254960" y="4535995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38" name="グループ化 137">
            <a:extLst>
              <a:ext uri="{FF2B5EF4-FFF2-40B4-BE49-F238E27FC236}">
                <a16:creationId xmlns:a16="http://schemas.microsoft.com/office/drawing/2014/main" id="{55504162-B65A-4779-B78D-CD294D4163CF}"/>
              </a:ext>
            </a:extLst>
          </p:cNvPr>
          <p:cNvGrpSpPr/>
          <p:nvPr/>
        </p:nvGrpSpPr>
        <p:grpSpPr>
          <a:xfrm>
            <a:off x="6039806" y="4724287"/>
            <a:ext cx="1542987" cy="1615073"/>
            <a:chOff x="6039806" y="4724287"/>
            <a:chExt cx="1542987" cy="1615073"/>
          </a:xfrm>
        </p:grpSpPr>
        <p:grpSp>
          <p:nvGrpSpPr>
            <p:cNvPr id="139" name="グループ化 138">
              <a:extLst>
                <a:ext uri="{FF2B5EF4-FFF2-40B4-BE49-F238E27FC236}">
                  <a16:creationId xmlns:a16="http://schemas.microsoft.com/office/drawing/2014/main" id="{364DB6FB-1C5A-41DF-9192-DB2F5A3222B8}"/>
                </a:ext>
              </a:extLst>
            </p:cNvPr>
            <p:cNvGrpSpPr/>
            <p:nvPr/>
          </p:nvGrpSpPr>
          <p:grpSpPr>
            <a:xfrm>
              <a:off x="6039806" y="4724287"/>
              <a:ext cx="1542987" cy="1121594"/>
              <a:chOff x="7545908" y="4535995"/>
              <a:chExt cx="2132424" cy="1550055"/>
            </a:xfrm>
          </p:grpSpPr>
          <p:sp>
            <p:nvSpPr>
              <p:cNvPr id="148" name="フリーフォーム: 図形 147">
                <a:extLst>
                  <a:ext uri="{FF2B5EF4-FFF2-40B4-BE49-F238E27FC236}">
                    <a16:creationId xmlns:a16="http://schemas.microsoft.com/office/drawing/2014/main" id="{61C06CD0-E2AD-454E-884A-D2B10535F5A3}"/>
                  </a:ext>
                </a:extLst>
              </p:cNvPr>
              <p:cNvSpPr/>
              <p:nvPr/>
            </p:nvSpPr>
            <p:spPr bwMode="auto">
              <a:xfrm rot="16200000">
                <a:off x="8574630" y="4982347"/>
                <a:ext cx="876348" cy="1331057"/>
              </a:xfrm>
              <a:custGeom>
                <a:avLst/>
                <a:gdLst>
                  <a:gd name="connsiteX0" fmla="*/ 876348 w 876348"/>
                  <a:gd name="connsiteY0" fmla="*/ 349760 h 1331057"/>
                  <a:gd name="connsiteX1" fmla="*/ 876348 w 876348"/>
                  <a:gd name="connsiteY1" fmla="*/ 492346 h 1331057"/>
                  <a:gd name="connsiteX2" fmla="*/ 722142 w 876348"/>
                  <a:gd name="connsiteY2" fmla="*/ 782373 h 1331057"/>
                  <a:gd name="connsiteX3" fmla="*/ 684423 w 876348"/>
                  <a:gd name="connsiteY3" fmla="*/ 802846 h 1331057"/>
                  <a:gd name="connsiteX4" fmla="*/ 751220 w 876348"/>
                  <a:gd name="connsiteY4" fmla="*/ 1331057 h 1331057"/>
                  <a:gd name="connsiteX5" fmla="*/ 125130 w 876348"/>
                  <a:gd name="connsiteY5" fmla="*/ 1331057 h 1331057"/>
                  <a:gd name="connsiteX6" fmla="*/ 191928 w 876348"/>
                  <a:gd name="connsiteY6" fmla="*/ 802847 h 1331057"/>
                  <a:gd name="connsiteX7" fmla="*/ 154207 w 876348"/>
                  <a:gd name="connsiteY7" fmla="*/ 782373 h 1331057"/>
                  <a:gd name="connsiteX8" fmla="*/ 0 w 876348"/>
                  <a:gd name="connsiteY8" fmla="*/ 492346 h 1331057"/>
                  <a:gd name="connsiteX9" fmla="*/ 0 w 876348"/>
                  <a:gd name="connsiteY9" fmla="*/ 349760 h 1331057"/>
                  <a:gd name="connsiteX10" fmla="*/ 349761 w 876348"/>
                  <a:gd name="connsiteY10" fmla="*/ 0 h 1331057"/>
                  <a:gd name="connsiteX11" fmla="*/ 526588 w 876348"/>
                  <a:gd name="connsiteY11" fmla="*/ 0 h 1331057"/>
                  <a:gd name="connsiteX12" fmla="*/ 876348 w 876348"/>
                  <a:gd name="connsiteY12" fmla="*/ 349760 h 1331057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</a:cxnLst>
                <a:rect l="l" t="t" r="r" b="b"/>
                <a:pathLst>
                  <a:path w="876348" h="1331057">
                    <a:moveTo>
                      <a:pt x="876348" y="349760"/>
                    </a:moveTo>
                    <a:lnTo>
                      <a:pt x="876348" y="492346"/>
                    </a:lnTo>
                    <a:cubicBezTo>
                      <a:pt x="876348" y="613076"/>
                      <a:pt x="815179" y="719519"/>
                      <a:pt x="722142" y="782373"/>
                    </a:cubicBezTo>
                    <a:lnTo>
                      <a:pt x="684423" y="802846"/>
                    </a:lnTo>
                    <a:lnTo>
                      <a:pt x="751220" y="1331057"/>
                    </a:lnTo>
                    <a:lnTo>
                      <a:pt x="125130" y="1331057"/>
                    </a:lnTo>
                    <a:lnTo>
                      <a:pt x="191928" y="802847"/>
                    </a:lnTo>
                    <a:lnTo>
                      <a:pt x="154207" y="782373"/>
                    </a:lnTo>
                    <a:cubicBezTo>
                      <a:pt x="61169" y="719519"/>
                      <a:pt x="0" y="613076"/>
                      <a:pt x="0" y="492346"/>
                    </a:cubicBezTo>
                    <a:lnTo>
                      <a:pt x="0" y="349760"/>
                    </a:lnTo>
                    <a:cubicBezTo>
                      <a:pt x="0" y="156594"/>
                      <a:pt x="156594" y="0"/>
                      <a:pt x="349761" y="0"/>
                    </a:cubicBezTo>
                    <a:lnTo>
                      <a:pt x="526588" y="0"/>
                    </a:lnTo>
                    <a:cubicBezTo>
                      <a:pt x="719755" y="0"/>
                      <a:pt x="876348" y="156594"/>
                      <a:pt x="876348" y="349760"/>
                    </a:cubicBez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9" name="矢印: 左 148">
                <a:extLst>
                  <a:ext uri="{FF2B5EF4-FFF2-40B4-BE49-F238E27FC236}">
                    <a16:creationId xmlns:a16="http://schemas.microsoft.com/office/drawing/2014/main" id="{B78F1FFD-227D-4BDD-A455-9BF363AE654A}"/>
                  </a:ext>
                </a:extLst>
              </p:cNvPr>
              <p:cNvSpPr/>
              <p:nvPr/>
            </p:nvSpPr>
            <p:spPr bwMode="auto">
              <a:xfrm rot="10800000">
                <a:off x="8727735" y="4535995"/>
                <a:ext cx="925989" cy="324683"/>
              </a:xfrm>
              <a:prstGeom prst="leftArrow">
                <a:avLst>
                  <a:gd name="adj1" fmla="val 40818"/>
                  <a:gd name="adj2" fmla="val 844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0" name="矢印: 左 149">
                <a:extLst>
                  <a:ext uri="{FF2B5EF4-FFF2-40B4-BE49-F238E27FC236}">
                    <a16:creationId xmlns:a16="http://schemas.microsoft.com/office/drawing/2014/main" id="{888DC08D-8E9F-4419-B018-F0DA89C62CFA}"/>
                  </a:ext>
                </a:extLst>
              </p:cNvPr>
              <p:cNvSpPr/>
              <p:nvPr/>
            </p:nvSpPr>
            <p:spPr bwMode="auto">
              <a:xfrm>
                <a:off x="7545908" y="4535995"/>
                <a:ext cx="925988" cy="324683"/>
              </a:xfrm>
              <a:prstGeom prst="leftArrow">
                <a:avLst>
                  <a:gd name="adj1" fmla="val 40818"/>
                  <a:gd name="adj2" fmla="val 84432"/>
                </a:avLst>
              </a:prstGeom>
              <a:solidFill>
                <a:srgbClr val="FF0000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40" name="四角形: 上の 2 つの角を丸める 139">
              <a:extLst>
                <a:ext uri="{FF2B5EF4-FFF2-40B4-BE49-F238E27FC236}">
                  <a16:creationId xmlns:a16="http://schemas.microsoft.com/office/drawing/2014/main" id="{07E8F685-3247-47D5-BB5A-10B1ED792B5A}"/>
                </a:ext>
              </a:extLst>
            </p:cNvPr>
            <p:cNvSpPr/>
            <p:nvPr/>
          </p:nvSpPr>
          <p:spPr>
            <a:xfrm>
              <a:off x="6649166" y="5139974"/>
              <a:ext cx="216288" cy="1171726"/>
            </a:xfrm>
            <a:prstGeom prst="round2SameRect">
              <a:avLst>
                <a:gd name="adj1" fmla="val 33274"/>
                <a:gd name="adj2" fmla="val 2491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grpSp>
          <p:nvGrpSpPr>
            <p:cNvPr id="141" name="グループ化 140">
              <a:extLst>
                <a:ext uri="{FF2B5EF4-FFF2-40B4-BE49-F238E27FC236}">
                  <a16:creationId xmlns:a16="http://schemas.microsoft.com/office/drawing/2014/main" id="{71FD751E-8AF5-45A8-B08A-B0C8775055F9}"/>
                </a:ext>
              </a:extLst>
            </p:cNvPr>
            <p:cNvGrpSpPr/>
            <p:nvPr/>
          </p:nvGrpSpPr>
          <p:grpSpPr>
            <a:xfrm>
              <a:off x="6521926" y="5032554"/>
              <a:ext cx="668061" cy="813326"/>
              <a:chOff x="4518032" y="5032554"/>
              <a:chExt cx="668061" cy="813326"/>
            </a:xfrm>
          </p:grpSpPr>
          <p:sp>
            <p:nvSpPr>
              <p:cNvPr id="143" name="四角形: 角を丸くする 142">
                <a:extLst>
                  <a:ext uri="{FF2B5EF4-FFF2-40B4-BE49-F238E27FC236}">
                    <a16:creationId xmlns:a16="http://schemas.microsoft.com/office/drawing/2014/main" id="{C3AA784B-F47E-4345-95D7-0215568D8B96}"/>
                  </a:ext>
                </a:extLst>
              </p:cNvPr>
              <p:cNvSpPr/>
              <p:nvPr/>
            </p:nvSpPr>
            <p:spPr bwMode="auto">
              <a:xfrm rot="16200000">
                <a:off x="4646858" y="5601673"/>
                <a:ext cx="142936" cy="345478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4" name="四角形: 角を丸くする 143">
                <a:extLst>
                  <a:ext uri="{FF2B5EF4-FFF2-40B4-BE49-F238E27FC236}">
                    <a16:creationId xmlns:a16="http://schemas.microsoft.com/office/drawing/2014/main" id="{414DE88D-07F9-4F29-BE42-1C59BBECEDE1}"/>
                  </a:ext>
                </a:extLst>
              </p:cNvPr>
              <p:cNvSpPr/>
              <p:nvPr/>
            </p:nvSpPr>
            <p:spPr bwMode="auto">
              <a:xfrm rot="16200000">
                <a:off x="4630164" y="5434330"/>
                <a:ext cx="164883" cy="37582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5" name="四角形: 角を丸くする 144">
                <a:extLst>
                  <a:ext uri="{FF2B5EF4-FFF2-40B4-BE49-F238E27FC236}">
                    <a16:creationId xmlns:a16="http://schemas.microsoft.com/office/drawing/2014/main" id="{17522C3D-B7C8-400F-A15C-4008DF5135EC}"/>
                  </a:ext>
                </a:extLst>
              </p:cNvPr>
              <p:cNvSpPr/>
              <p:nvPr/>
            </p:nvSpPr>
            <p:spPr bwMode="auto">
              <a:xfrm rot="16200000">
                <a:off x="4623501" y="5269446"/>
                <a:ext cx="164883" cy="37582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6" name="四角形: 角を丸くする 145">
                <a:extLst>
                  <a:ext uri="{FF2B5EF4-FFF2-40B4-BE49-F238E27FC236}">
                    <a16:creationId xmlns:a16="http://schemas.microsoft.com/office/drawing/2014/main" id="{0B646656-74E3-4724-9105-6C8A18BFAF3E}"/>
                  </a:ext>
                </a:extLst>
              </p:cNvPr>
              <p:cNvSpPr/>
              <p:nvPr/>
            </p:nvSpPr>
            <p:spPr bwMode="auto">
              <a:xfrm rot="16200000">
                <a:off x="4623501" y="5106301"/>
                <a:ext cx="164883" cy="375821"/>
              </a:xfrm>
              <a:prstGeom prst="roundRect">
                <a:avLst>
                  <a:gd name="adj" fmla="val 50000"/>
                </a:avLst>
              </a:pr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47" name="フリーフォーム: 図形 146">
                <a:extLst>
                  <a:ext uri="{FF2B5EF4-FFF2-40B4-BE49-F238E27FC236}">
                    <a16:creationId xmlns:a16="http://schemas.microsoft.com/office/drawing/2014/main" id="{9F238E48-60FF-4994-9C00-4E5835CF79C4}"/>
                  </a:ext>
                </a:extLst>
              </p:cNvPr>
              <p:cNvSpPr/>
              <p:nvPr/>
            </p:nvSpPr>
            <p:spPr bwMode="auto">
              <a:xfrm rot="17184584">
                <a:off x="4797153" y="4943677"/>
                <a:ext cx="300064" cy="477817"/>
              </a:xfrm>
              <a:custGeom>
                <a:avLst/>
                <a:gdLst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20508 w 341422"/>
                  <a:gd name="connsiteY4" fmla="*/ 273734 h 498744"/>
                  <a:gd name="connsiteX5" fmla="*/ 315983 w 341422"/>
                  <a:gd name="connsiteY5" fmla="*/ 296989 h 498744"/>
                  <a:gd name="connsiteX6" fmla="*/ 296727 w 341422"/>
                  <a:gd name="connsiteY6" fmla="*/ 325987 h 498744"/>
                  <a:gd name="connsiteX7" fmla="*/ 149643 w 341422"/>
                  <a:gd name="connsiteY7" fmla="*/ 473070 h 498744"/>
                  <a:gd name="connsiteX8" fmla="*/ 25673 w 341422"/>
                  <a:gd name="connsiteY8" fmla="*/ 473070 h 498744"/>
                  <a:gd name="connsiteX9" fmla="*/ 25674 w 341422"/>
                  <a:gd name="connsiteY9" fmla="*/ 473070 h 498744"/>
                  <a:gd name="connsiteX10" fmla="*/ 25674 w 341422"/>
                  <a:gd name="connsiteY10" fmla="*/ 349100 h 498744"/>
                  <a:gd name="connsiteX11" fmla="*/ 166102 w 341422"/>
                  <a:gd name="connsiteY11" fmla="*/ 208672 h 498744"/>
                  <a:gd name="connsiteX12" fmla="*/ 166102 w 341422"/>
                  <a:gd name="connsiteY12" fmla="*/ 87660 h 498744"/>
                  <a:gd name="connsiteX13" fmla="*/ 253762 w 341422"/>
                  <a:gd name="connsiteY13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315983 w 341422"/>
                  <a:gd name="connsiteY4" fmla="*/ 296989 h 498744"/>
                  <a:gd name="connsiteX5" fmla="*/ 296727 w 341422"/>
                  <a:gd name="connsiteY5" fmla="*/ 325987 h 498744"/>
                  <a:gd name="connsiteX6" fmla="*/ 149643 w 341422"/>
                  <a:gd name="connsiteY6" fmla="*/ 473070 h 498744"/>
                  <a:gd name="connsiteX7" fmla="*/ 25673 w 341422"/>
                  <a:gd name="connsiteY7" fmla="*/ 473070 h 498744"/>
                  <a:gd name="connsiteX8" fmla="*/ 25674 w 341422"/>
                  <a:gd name="connsiteY8" fmla="*/ 473070 h 498744"/>
                  <a:gd name="connsiteX9" fmla="*/ 25674 w 341422"/>
                  <a:gd name="connsiteY9" fmla="*/ 349100 h 498744"/>
                  <a:gd name="connsiteX10" fmla="*/ 166102 w 341422"/>
                  <a:gd name="connsiteY10" fmla="*/ 208672 h 498744"/>
                  <a:gd name="connsiteX11" fmla="*/ 166102 w 341422"/>
                  <a:gd name="connsiteY11" fmla="*/ 87660 h 498744"/>
                  <a:gd name="connsiteX12" fmla="*/ 253762 w 341422"/>
                  <a:gd name="connsiteY12" fmla="*/ 0 h 498744"/>
                  <a:gd name="connsiteX0" fmla="*/ 253762 w 341422"/>
                  <a:gd name="connsiteY0" fmla="*/ 0 h 498744"/>
                  <a:gd name="connsiteX1" fmla="*/ 341422 w 341422"/>
                  <a:gd name="connsiteY1" fmla="*/ 87660 h 498744"/>
                  <a:gd name="connsiteX2" fmla="*/ 341421 w 341422"/>
                  <a:gd name="connsiteY2" fmla="*/ 218812 h 498744"/>
                  <a:gd name="connsiteX3" fmla="*/ 334532 w 341422"/>
                  <a:gd name="connsiteY3" fmla="*/ 252933 h 498744"/>
                  <a:gd name="connsiteX4" fmla="*/ 296727 w 341422"/>
                  <a:gd name="connsiteY4" fmla="*/ 325987 h 498744"/>
                  <a:gd name="connsiteX5" fmla="*/ 149643 w 341422"/>
                  <a:gd name="connsiteY5" fmla="*/ 473070 h 498744"/>
                  <a:gd name="connsiteX6" fmla="*/ 25673 w 341422"/>
                  <a:gd name="connsiteY6" fmla="*/ 473070 h 498744"/>
                  <a:gd name="connsiteX7" fmla="*/ 25674 w 341422"/>
                  <a:gd name="connsiteY7" fmla="*/ 473070 h 498744"/>
                  <a:gd name="connsiteX8" fmla="*/ 25674 w 341422"/>
                  <a:gd name="connsiteY8" fmla="*/ 349100 h 498744"/>
                  <a:gd name="connsiteX9" fmla="*/ 166102 w 341422"/>
                  <a:gd name="connsiteY9" fmla="*/ 208672 h 498744"/>
                  <a:gd name="connsiteX10" fmla="*/ 166102 w 341422"/>
                  <a:gd name="connsiteY10" fmla="*/ 87660 h 498744"/>
                  <a:gd name="connsiteX11" fmla="*/ 253762 w 341422"/>
                  <a:gd name="connsiteY11" fmla="*/ 0 h 498744"/>
                  <a:gd name="connsiteX0" fmla="*/ 253762 w 344731"/>
                  <a:gd name="connsiteY0" fmla="*/ 0 h 498744"/>
                  <a:gd name="connsiteX1" fmla="*/ 341422 w 344731"/>
                  <a:gd name="connsiteY1" fmla="*/ 87660 h 498744"/>
                  <a:gd name="connsiteX2" fmla="*/ 341421 w 344731"/>
                  <a:gd name="connsiteY2" fmla="*/ 218812 h 498744"/>
                  <a:gd name="connsiteX3" fmla="*/ 296727 w 344731"/>
                  <a:gd name="connsiteY3" fmla="*/ 325987 h 498744"/>
                  <a:gd name="connsiteX4" fmla="*/ 149643 w 344731"/>
                  <a:gd name="connsiteY4" fmla="*/ 473070 h 498744"/>
                  <a:gd name="connsiteX5" fmla="*/ 25673 w 344731"/>
                  <a:gd name="connsiteY5" fmla="*/ 473070 h 498744"/>
                  <a:gd name="connsiteX6" fmla="*/ 25674 w 344731"/>
                  <a:gd name="connsiteY6" fmla="*/ 473070 h 498744"/>
                  <a:gd name="connsiteX7" fmla="*/ 25674 w 344731"/>
                  <a:gd name="connsiteY7" fmla="*/ 349100 h 498744"/>
                  <a:gd name="connsiteX8" fmla="*/ 166102 w 344731"/>
                  <a:gd name="connsiteY8" fmla="*/ 208672 h 498744"/>
                  <a:gd name="connsiteX9" fmla="*/ 166102 w 344731"/>
                  <a:gd name="connsiteY9" fmla="*/ 87660 h 498744"/>
                  <a:gd name="connsiteX10" fmla="*/ 253762 w 344731"/>
                  <a:gd name="connsiteY10" fmla="*/ 0 h 498744"/>
                  <a:gd name="connsiteX0" fmla="*/ 25674 w 344731"/>
                  <a:gd name="connsiteY0" fmla="*/ 473070 h 564510"/>
                  <a:gd name="connsiteX1" fmla="*/ 25674 w 344731"/>
                  <a:gd name="connsiteY1" fmla="*/ 349100 h 564510"/>
                  <a:gd name="connsiteX2" fmla="*/ 166102 w 344731"/>
                  <a:gd name="connsiteY2" fmla="*/ 208672 h 564510"/>
                  <a:gd name="connsiteX3" fmla="*/ 166102 w 344731"/>
                  <a:gd name="connsiteY3" fmla="*/ 87660 h 564510"/>
                  <a:gd name="connsiteX4" fmla="*/ 253762 w 344731"/>
                  <a:gd name="connsiteY4" fmla="*/ 0 h 564510"/>
                  <a:gd name="connsiteX5" fmla="*/ 341422 w 344731"/>
                  <a:gd name="connsiteY5" fmla="*/ 87660 h 564510"/>
                  <a:gd name="connsiteX6" fmla="*/ 341421 w 344731"/>
                  <a:gd name="connsiteY6" fmla="*/ 218812 h 564510"/>
                  <a:gd name="connsiteX7" fmla="*/ 296727 w 344731"/>
                  <a:gd name="connsiteY7" fmla="*/ 325987 h 564510"/>
                  <a:gd name="connsiteX8" fmla="*/ 149643 w 344731"/>
                  <a:gd name="connsiteY8" fmla="*/ 473070 h 564510"/>
                  <a:gd name="connsiteX9" fmla="*/ 25673 w 344731"/>
                  <a:gd name="connsiteY9" fmla="*/ 473070 h 564510"/>
                  <a:gd name="connsiteX10" fmla="*/ 117114 w 344731"/>
                  <a:gd name="connsiteY10" fmla="*/ 564510 h 564510"/>
                  <a:gd name="connsiteX0" fmla="*/ 25674 w 344731"/>
                  <a:gd name="connsiteY0" fmla="*/ 473070 h 498744"/>
                  <a:gd name="connsiteX1" fmla="*/ 25674 w 344731"/>
                  <a:gd name="connsiteY1" fmla="*/ 349100 h 498744"/>
                  <a:gd name="connsiteX2" fmla="*/ 166102 w 344731"/>
                  <a:gd name="connsiteY2" fmla="*/ 208672 h 498744"/>
                  <a:gd name="connsiteX3" fmla="*/ 166102 w 344731"/>
                  <a:gd name="connsiteY3" fmla="*/ 87660 h 498744"/>
                  <a:gd name="connsiteX4" fmla="*/ 253762 w 344731"/>
                  <a:gd name="connsiteY4" fmla="*/ 0 h 498744"/>
                  <a:gd name="connsiteX5" fmla="*/ 341422 w 344731"/>
                  <a:gd name="connsiteY5" fmla="*/ 87660 h 498744"/>
                  <a:gd name="connsiteX6" fmla="*/ 341421 w 344731"/>
                  <a:gd name="connsiteY6" fmla="*/ 218812 h 498744"/>
                  <a:gd name="connsiteX7" fmla="*/ 296727 w 344731"/>
                  <a:gd name="connsiteY7" fmla="*/ 325987 h 498744"/>
                  <a:gd name="connsiteX8" fmla="*/ 149643 w 344731"/>
                  <a:gd name="connsiteY8" fmla="*/ 473070 h 498744"/>
                  <a:gd name="connsiteX9" fmla="*/ 25673 w 344731"/>
                  <a:gd name="connsiteY9" fmla="*/ 473070 h 498744"/>
                  <a:gd name="connsiteX0" fmla="*/ 25674 w 344731"/>
                  <a:gd name="connsiteY0" fmla="*/ 473070 h 473070"/>
                  <a:gd name="connsiteX1" fmla="*/ 25674 w 344731"/>
                  <a:gd name="connsiteY1" fmla="*/ 349100 h 473070"/>
                  <a:gd name="connsiteX2" fmla="*/ 166102 w 344731"/>
                  <a:gd name="connsiteY2" fmla="*/ 208672 h 473070"/>
                  <a:gd name="connsiteX3" fmla="*/ 166102 w 344731"/>
                  <a:gd name="connsiteY3" fmla="*/ 87660 h 473070"/>
                  <a:gd name="connsiteX4" fmla="*/ 253762 w 344731"/>
                  <a:gd name="connsiteY4" fmla="*/ 0 h 473070"/>
                  <a:gd name="connsiteX5" fmla="*/ 341422 w 344731"/>
                  <a:gd name="connsiteY5" fmla="*/ 87660 h 473070"/>
                  <a:gd name="connsiteX6" fmla="*/ 341421 w 344731"/>
                  <a:gd name="connsiteY6" fmla="*/ 218812 h 473070"/>
                  <a:gd name="connsiteX7" fmla="*/ 296727 w 344731"/>
                  <a:gd name="connsiteY7" fmla="*/ 325987 h 473070"/>
                  <a:gd name="connsiteX8" fmla="*/ 149643 w 344731"/>
                  <a:gd name="connsiteY8" fmla="*/ 473070 h 473070"/>
                  <a:gd name="connsiteX0" fmla="*/ 0 w 319057"/>
                  <a:gd name="connsiteY0" fmla="*/ 349100 h 473070"/>
                  <a:gd name="connsiteX1" fmla="*/ 140428 w 319057"/>
                  <a:gd name="connsiteY1" fmla="*/ 208672 h 473070"/>
                  <a:gd name="connsiteX2" fmla="*/ 140428 w 319057"/>
                  <a:gd name="connsiteY2" fmla="*/ 87660 h 473070"/>
                  <a:gd name="connsiteX3" fmla="*/ 228088 w 319057"/>
                  <a:gd name="connsiteY3" fmla="*/ 0 h 473070"/>
                  <a:gd name="connsiteX4" fmla="*/ 315748 w 319057"/>
                  <a:gd name="connsiteY4" fmla="*/ 87660 h 473070"/>
                  <a:gd name="connsiteX5" fmla="*/ 315747 w 319057"/>
                  <a:gd name="connsiteY5" fmla="*/ 218812 h 473070"/>
                  <a:gd name="connsiteX6" fmla="*/ 271053 w 319057"/>
                  <a:gd name="connsiteY6" fmla="*/ 325987 h 473070"/>
                  <a:gd name="connsiteX7" fmla="*/ 123969 w 319057"/>
                  <a:gd name="connsiteY7" fmla="*/ 473070 h 473070"/>
                  <a:gd name="connsiteX0" fmla="*/ 0 w 319057"/>
                  <a:gd name="connsiteY0" fmla="*/ 349100 h 492120"/>
                  <a:gd name="connsiteX1" fmla="*/ 140428 w 319057"/>
                  <a:gd name="connsiteY1" fmla="*/ 208672 h 492120"/>
                  <a:gd name="connsiteX2" fmla="*/ 140428 w 319057"/>
                  <a:gd name="connsiteY2" fmla="*/ 87660 h 492120"/>
                  <a:gd name="connsiteX3" fmla="*/ 228088 w 319057"/>
                  <a:gd name="connsiteY3" fmla="*/ 0 h 492120"/>
                  <a:gd name="connsiteX4" fmla="*/ 315748 w 319057"/>
                  <a:gd name="connsiteY4" fmla="*/ 87660 h 492120"/>
                  <a:gd name="connsiteX5" fmla="*/ 315747 w 319057"/>
                  <a:gd name="connsiteY5" fmla="*/ 218812 h 492120"/>
                  <a:gd name="connsiteX6" fmla="*/ 271053 w 319057"/>
                  <a:gd name="connsiteY6" fmla="*/ 325987 h 492120"/>
                  <a:gd name="connsiteX7" fmla="*/ 83488 w 319057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0150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59675 w 285719"/>
                  <a:gd name="connsiteY7" fmla="*/ 492120 h 492120"/>
                  <a:gd name="connsiteX0" fmla="*/ 0 w 285719"/>
                  <a:gd name="connsiteY0" fmla="*/ 299094 h 492120"/>
                  <a:gd name="connsiteX1" fmla="*/ 107090 w 285719"/>
                  <a:gd name="connsiteY1" fmla="*/ 208672 h 492120"/>
                  <a:gd name="connsiteX2" fmla="*/ 107090 w 285719"/>
                  <a:gd name="connsiteY2" fmla="*/ 87660 h 492120"/>
                  <a:gd name="connsiteX3" fmla="*/ 194750 w 285719"/>
                  <a:gd name="connsiteY3" fmla="*/ 0 h 492120"/>
                  <a:gd name="connsiteX4" fmla="*/ 282410 w 285719"/>
                  <a:gd name="connsiteY4" fmla="*/ 87660 h 492120"/>
                  <a:gd name="connsiteX5" fmla="*/ 282409 w 285719"/>
                  <a:gd name="connsiteY5" fmla="*/ 218812 h 492120"/>
                  <a:gd name="connsiteX6" fmla="*/ 237715 w 285719"/>
                  <a:gd name="connsiteY6" fmla="*/ 325987 h 492120"/>
                  <a:gd name="connsiteX7" fmla="*/ 66818 w 285719"/>
                  <a:gd name="connsiteY7" fmla="*/ 492120 h 492120"/>
                  <a:gd name="connsiteX0" fmla="*/ 0 w 285719"/>
                  <a:gd name="connsiteY0" fmla="*/ 299094 h 487358"/>
                  <a:gd name="connsiteX1" fmla="*/ 107090 w 285719"/>
                  <a:gd name="connsiteY1" fmla="*/ 208672 h 487358"/>
                  <a:gd name="connsiteX2" fmla="*/ 107090 w 285719"/>
                  <a:gd name="connsiteY2" fmla="*/ 87660 h 487358"/>
                  <a:gd name="connsiteX3" fmla="*/ 194750 w 285719"/>
                  <a:gd name="connsiteY3" fmla="*/ 0 h 487358"/>
                  <a:gd name="connsiteX4" fmla="*/ 282410 w 285719"/>
                  <a:gd name="connsiteY4" fmla="*/ 87660 h 487358"/>
                  <a:gd name="connsiteX5" fmla="*/ 282409 w 285719"/>
                  <a:gd name="connsiteY5" fmla="*/ 218812 h 487358"/>
                  <a:gd name="connsiteX6" fmla="*/ 237715 w 285719"/>
                  <a:gd name="connsiteY6" fmla="*/ 325987 h 487358"/>
                  <a:gd name="connsiteX7" fmla="*/ 64437 w 285719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  <a:gd name="connsiteX0" fmla="*/ 0 w 319056"/>
                  <a:gd name="connsiteY0" fmla="*/ 315763 h 487358"/>
                  <a:gd name="connsiteX1" fmla="*/ 140427 w 319056"/>
                  <a:gd name="connsiteY1" fmla="*/ 208672 h 487358"/>
                  <a:gd name="connsiteX2" fmla="*/ 140427 w 319056"/>
                  <a:gd name="connsiteY2" fmla="*/ 87660 h 487358"/>
                  <a:gd name="connsiteX3" fmla="*/ 228087 w 319056"/>
                  <a:gd name="connsiteY3" fmla="*/ 0 h 487358"/>
                  <a:gd name="connsiteX4" fmla="*/ 315747 w 319056"/>
                  <a:gd name="connsiteY4" fmla="*/ 87660 h 487358"/>
                  <a:gd name="connsiteX5" fmla="*/ 315746 w 319056"/>
                  <a:gd name="connsiteY5" fmla="*/ 218812 h 487358"/>
                  <a:gd name="connsiteX6" fmla="*/ 271052 w 319056"/>
                  <a:gd name="connsiteY6" fmla="*/ 325987 h 487358"/>
                  <a:gd name="connsiteX7" fmla="*/ 97774 w 319056"/>
                  <a:gd name="connsiteY7" fmla="*/ 487358 h 48735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319056" h="487358">
                    <a:moveTo>
                      <a:pt x="0" y="315763"/>
                    </a:moveTo>
                    <a:cubicBezTo>
                      <a:pt x="49190" y="251491"/>
                      <a:pt x="84093" y="225319"/>
                      <a:pt x="140427" y="208672"/>
                    </a:cubicBezTo>
                    <a:lnTo>
                      <a:pt x="140427" y="87660"/>
                    </a:lnTo>
                    <a:cubicBezTo>
                      <a:pt x="140427" y="39247"/>
                      <a:pt x="179674" y="0"/>
                      <a:pt x="228087" y="0"/>
                    </a:cubicBezTo>
                    <a:cubicBezTo>
                      <a:pt x="276500" y="0"/>
                      <a:pt x="315747" y="39247"/>
                      <a:pt x="315747" y="87660"/>
                    </a:cubicBezTo>
                    <a:cubicBezTo>
                      <a:pt x="315747" y="131377"/>
                      <a:pt x="323195" y="179091"/>
                      <a:pt x="315746" y="218812"/>
                    </a:cubicBezTo>
                    <a:cubicBezTo>
                      <a:pt x="308297" y="258533"/>
                      <a:pt x="307381" y="281229"/>
                      <a:pt x="271052" y="325987"/>
                    </a:cubicBezTo>
                    <a:cubicBezTo>
                      <a:pt x="234723" y="370745"/>
                      <a:pt x="146802" y="438330"/>
                      <a:pt x="97774" y="487358"/>
                    </a:cubicBezTo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42" name="四角形: 上の 2 つの角を丸める 141">
              <a:extLst>
                <a:ext uri="{FF2B5EF4-FFF2-40B4-BE49-F238E27FC236}">
                  <a16:creationId xmlns:a16="http://schemas.microsoft.com/office/drawing/2014/main" id="{E1886604-00AC-4EBE-915B-558DCCFE026A}"/>
                </a:ext>
              </a:extLst>
            </p:cNvPr>
            <p:cNvSpPr/>
            <p:nvPr/>
          </p:nvSpPr>
          <p:spPr bwMode="auto">
            <a:xfrm>
              <a:off x="6391056" y="6196423"/>
              <a:ext cx="710618" cy="142937"/>
            </a:xfrm>
            <a:prstGeom prst="round2SameRect">
              <a:avLst>
                <a:gd name="adj1" fmla="val 42679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</p:grpSp>
      <p:grpSp>
        <p:nvGrpSpPr>
          <p:cNvPr id="151" name="グループ化 150">
            <a:extLst>
              <a:ext uri="{FF2B5EF4-FFF2-40B4-BE49-F238E27FC236}">
                <a16:creationId xmlns:a16="http://schemas.microsoft.com/office/drawing/2014/main" id="{6B18B0AA-89E0-431C-9357-11F55D709399}"/>
              </a:ext>
            </a:extLst>
          </p:cNvPr>
          <p:cNvGrpSpPr/>
          <p:nvPr/>
        </p:nvGrpSpPr>
        <p:grpSpPr>
          <a:xfrm>
            <a:off x="7854661" y="4706280"/>
            <a:ext cx="1716076" cy="1565858"/>
            <a:chOff x="2247613" y="4706280"/>
            <a:chExt cx="1716076" cy="1565858"/>
          </a:xfrm>
        </p:grpSpPr>
        <p:sp>
          <p:nvSpPr>
            <p:cNvPr id="152" name="四角形: 上の 2 つの角を丸める 151">
              <a:extLst>
                <a:ext uri="{FF2B5EF4-FFF2-40B4-BE49-F238E27FC236}">
                  <a16:creationId xmlns:a16="http://schemas.microsoft.com/office/drawing/2014/main" id="{BBBC95E5-9193-416C-BC6F-3015F9E182F6}"/>
                </a:ext>
              </a:extLst>
            </p:cNvPr>
            <p:cNvSpPr/>
            <p:nvPr/>
          </p:nvSpPr>
          <p:spPr>
            <a:xfrm rot="3600000">
              <a:off x="2725332" y="4815435"/>
              <a:ext cx="216288" cy="1171726"/>
            </a:xfrm>
            <a:prstGeom prst="round2SameRect">
              <a:avLst>
                <a:gd name="adj1" fmla="val 33274"/>
                <a:gd name="adj2" fmla="val 24911"/>
              </a:avLst>
            </a:prstGeom>
            <a:solidFill>
              <a:schemeClr val="tx1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>
                <a:solidFill>
                  <a:schemeClr val="tx1"/>
                </a:solidFill>
              </a:endParaRPr>
            </a:p>
          </p:txBody>
        </p:sp>
        <p:sp>
          <p:nvSpPr>
            <p:cNvPr id="153" name="フリーフォーム: 図形 152">
              <a:extLst>
                <a:ext uri="{FF2B5EF4-FFF2-40B4-BE49-F238E27FC236}">
                  <a16:creationId xmlns:a16="http://schemas.microsoft.com/office/drawing/2014/main" id="{4D9A5AD2-707D-4505-8AF2-A211587AF99C}"/>
                </a:ext>
              </a:extLst>
            </p:cNvPr>
            <p:cNvSpPr/>
            <p:nvPr/>
          </p:nvSpPr>
          <p:spPr bwMode="auto">
            <a:xfrm rot="19800000">
              <a:off x="2865327" y="4964355"/>
              <a:ext cx="727060" cy="983635"/>
            </a:xfrm>
            <a:custGeom>
              <a:avLst/>
              <a:gdLst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85486 w 1083695"/>
                <a:gd name="connsiteY14" fmla="*/ 862581 h 1466124"/>
                <a:gd name="connsiteX15" fmla="*/ 722141 w 1083695"/>
                <a:gd name="connsiteY15" fmla="*/ 917436 h 1466124"/>
                <a:gd name="connsiteX16" fmla="*/ 684422 w 1083695"/>
                <a:gd name="connsiteY16" fmla="*/ 937910 h 1466124"/>
                <a:gd name="connsiteX17" fmla="*/ 751220 w 1083695"/>
                <a:gd name="connsiteY17" fmla="*/ 1466124 h 1466124"/>
                <a:gd name="connsiteX18" fmla="*/ 125130 w 1083695"/>
                <a:gd name="connsiteY18" fmla="*/ 1466124 h 1466124"/>
                <a:gd name="connsiteX19" fmla="*/ 191928 w 1083695"/>
                <a:gd name="connsiteY19" fmla="*/ 937911 h 1466124"/>
                <a:gd name="connsiteX20" fmla="*/ 154206 w 1083695"/>
                <a:gd name="connsiteY20" fmla="*/ 917436 h 1466124"/>
                <a:gd name="connsiteX21" fmla="*/ 0 w 1083695"/>
                <a:gd name="connsiteY21" fmla="*/ 627410 h 1466124"/>
                <a:gd name="connsiteX22" fmla="*/ 0 w 1083695"/>
                <a:gd name="connsiteY22" fmla="*/ 484825 h 1466124"/>
                <a:gd name="connsiteX23" fmla="*/ 4577 w 1083695"/>
                <a:gd name="connsiteY23" fmla="*/ 439425 h 1466124"/>
                <a:gd name="connsiteX24" fmla="*/ 2 w 1083695"/>
                <a:gd name="connsiteY24" fmla="*/ 416766 h 1466124"/>
                <a:gd name="connsiteX25" fmla="*/ 2 w 1083695"/>
                <a:gd name="connsiteY25" fmla="*/ 136852 h 1466124"/>
                <a:gd name="connsiteX26" fmla="*/ 98772 w 1083695"/>
                <a:gd name="connsiteY26" fmla="*/ 38082 h 1466124"/>
                <a:gd name="connsiteX27" fmla="*/ 189780 w 1083695"/>
                <a:gd name="connsiteY27" fmla="*/ 98406 h 1466124"/>
                <a:gd name="connsiteX28" fmla="*/ 195139 w 1083695"/>
                <a:gd name="connsiteY28" fmla="*/ 124949 h 1466124"/>
                <a:gd name="connsiteX29" fmla="*/ 195139 w 1083695"/>
                <a:gd name="connsiteY29" fmla="*/ 123144 h 1466124"/>
                <a:gd name="connsiteX30" fmla="*/ 309074 w 1083695"/>
                <a:gd name="connsiteY30" fmla="*/ 9209 h 1466124"/>
                <a:gd name="connsiteX31" fmla="*/ 423009 w 1083695"/>
                <a:gd name="connsiteY31" fmla="*/ 123144 h 1466124"/>
                <a:gd name="connsiteX32" fmla="*/ 423009 w 1083695"/>
                <a:gd name="connsiteY32" fmla="*/ 135065 h 1466124"/>
                <a:gd name="connsiteX33" fmla="*/ 423010 w 1083695"/>
                <a:gd name="connsiteY33" fmla="*/ 135065 h 1466124"/>
                <a:gd name="connsiteX34" fmla="*/ 423010 w 1083695"/>
                <a:gd name="connsiteY34" fmla="*/ 113935 h 1466124"/>
                <a:gd name="connsiteX35" fmla="*/ 536945 w 1083695"/>
                <a:gd name="connsiteY35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811212 w 1083695"/>
                <a:gd name="connsiteY13" fmla="*/ 826380 h 1466124"/>
                <a:gd name="connsiteX14" fmla="*/ 722141 w 1083695"/>
                <a:gd name="connsiteY14" fmla="*/ 917436 h 1466124"/>
                <a:gd name="connsiteX15" fmla="*/ 684422 w 1083695"/>
                <a:gd name="connsiteY15" fmla="*/ 937910 h 1466124"/>
                <a:gd name="connsiteX16" fmla="*/ 751220 w 1083695"/>
                <a:gd name="connsiteY16" fmla="*/ 1466124 h 1466124"/>
                <a:gd name="connsiteX17" fmla="*/ 125130 w 1083695"/>
                <a:gd name="connsiteY17" fmla="*/ 1466124 h 1466124"/>
                <a:gd name="connsiteX18" fmla="*/ 191928 w 1083695"/>
                <a:gd name="connsiteY18" fmla="*/ 937911 h 1466124"/>
                <a:gd name="connsiteX19" fmla="*/ 154206 w 1083695"/>
                <a:gd name="connsiteY19" fmla="*/ 917436 h 1466124"/>
                <a:gd name="connsiteX20" fmla="*/ 0 w 1083695"/>
                <a:gd name="connsiteY20" fmla="*/ 627410 h 1466124"/>
                <a:gd name="connsiteX21" fmla="*/ 0 w 1083695"/>
                <a:gd name="connsiteY21" fmla="*/ 484825 h 1466124"/>
                <a:gd name="connsiteX22" fmla="*/ 4577 w 1083695"/>
                <a:gd name="connsiteY22" fmla="*/ 439425 h 1466124"/>
                <a:gd name="connsiteX23" fmla="*/ 2 w 1083695"/>
                <a:gd name="connsiteY23" fmla="*/ 416766 h 1466124"/>
                <a:gd name="connsiteX24" fmla="*/ 2 w 1083695"/>
                <a:gd name="connsiteY24" fmla="*/ 136852 h 1466124"/>
                <a:gd name="connsiteX25" fmla="*/ 98772 w 1083695"/>
                <a:gd name="connsiteY25" fmla="*/ 38082 h 1466124"/>
                <a:gd name="connsiteX26" fmla="*/ 189780 w 1083695"/>
                <a:gd name="connsiteY26" fmla="*/ 98406 h 1466124"/>
                <a:gd name="connsiteX27" fmla="*/ 195139 w 1083695"/>
                <a:gd name="connsiteY27" fmla="*/ 124949 h 1466124"/>
                <a:gd name="connsiteX28" fmla="*/ 195139 w 1083695"/>
                <a:gd name="connsiteY28" fmla="*/ 123144 h 1466124"/>
                <a:gd name="connsiteX29" fmla="*/ 309074 w 1083695"/>
                <a:gd name="connsiteY29" fmla="*/ 9209 h 1466124"/>
                <a:gd name="connsiteX30" fmla="*/ 423009 w 1083695"/>
                <a:gd name="connsiteY30" fmla="*/ 123144 h 1466124"/>
                <a:gd name="connsiteX31" fmla="*/ 423009 w 1083695"/>
                <a:gd name="connsiteY31" fmla="*/ 135065 h 1466124"/>
                <a:gd name="connsiteX32" fmla="*/ 423010 w 1083695"/>
                <a:gd name="connsiteY32" fmla="*/ 135065 h 1466124"/>
                <a:gd name="connsiteX33" fmla="*/ 423010 w 1083695"/>
                <a:gd name="connsiteY33" fmla="*/ 113935 h 1466124"/>
                <a:gd name="connsiteX34" fmla="*/ 536945 w 1083695"/>
                <a:gd name="connsiteY34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4577 w 1083695"/>
                <a:gd name="connsiteY21" fmla="*/ 439425 h 1466124"/>
                <a:gd name="connsiteX22" fmla="*/ 2 w 1083695"/>
                <a:gd name="connsiteY22" fmla="*/ 416766 h 1466124"/>
                <a:gd name="connsiteX23" fmla="*/ 2 w 1083695"/>
                <a:gd name="connsiteY23" fmla="*/ 136852 h 1466124"/>
                <a:gd name="connsiteX24" fmla="*/ 98772 w 1083695"/>
                <a:gd name="connsiteY24" fmla="*/ 38082 h 1466124"/>
                <a:gd name="connsiteX25" fmla="*/ 189780 w 1083695"/>
                <a:gd name="connsiteY25" fmla="*/ 98406 h 1466124"/>
                <a:gd name="connsiteX26" fmla="*/ 195139 w 1083695"/>
                <a:gd name="connsiteY26" fmla="*/ 124949 h 1466124"/>
                <a:gd name="connsiteX27" fmla="*/ 195139 w 1083695"/>
                <a:gd name="connsiteY27" fmla="*/ 123144 h 1466124"/>
                <a:gd name="connsiteX28" fmla="*/ 309074 w 1083695"/>
                <a:gd name="connsiteY28" fmla="*/ 9209 h 1466124"/>
                <a:gd name="connsiteX29" fmla="*/ 423009 w 1083695"/>
                <a:gd name="connsiteY29" fmla="*/ 123144 h 1466124"/>
                <a:gd name="connsiteX30" fmla="*/ 423009 w 1083695"/>
                <a:gd name="connsiteY30" fmla="*/ 135065 h 1466124"/>
                <a:gd name="connsiteX31" fmla="*/ 423010 w 1083695"/>
                <a:gd name="connsiteY31" fmla="*/ 135065 h 1466124"/>
                <a:gd name="connsiteX32" fmla="*/ 423010 w 1083695"/>
                <a:gd name="connsiteY32" fmla="*/ 113935 h 1466124"/>
                <a:gd name="connsiteX33" fmla="*/ 536945 w 1083695"/>
                <a:gd name="connsiteY33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4577 w 1083695"/>
                <a:gd name="connsiteY21" fmla="*/ 439425 h 1466124"/>
                <a:gd name="connsiteX22" fmla="*/ 2 w 1083695"/>
                <a:gd name="connsiteY22" fmla="*/ 136852 h 1466124"/>
                <a:gd name="connsiteX23" fmla="*/ 98772 w 1083695"/>
                <a:gd name="connsiteY23" fmla="*/ 38082 h 1466124"/>
                <a:gd name="connsiteX24" fmla="*/ 189780 w 1083695"/>
                <a:gd name="connsiteY24" fmla="*/ 98406 h 1466124"/>
                <a:gd name="connsiteX25" fmla="*/ 195139 w 1083695"/>
                <a:gd name="connsiteY25" fmla="*/ 124949 h 1466124"/>
                <a:gd name="connsiteX26" fmla="*/ 195139 w 1083695"/>
                <a:gd name="connsiteY26" fmla="*/ 123144 h 1466124"/>
                <a:gd name="connsiteX27" fmla="*/ 309074 w 1083695"/>
                <a:gd name="connsiteY27" fmla="*/ 9209 h 1466124"/>
                <a:gd name="connsiteX28" fmla="*/ 423009 w 1083695"/>
                <a:gd name="connsiteY28" fmla="*/ 123144 h 1466124"/>
                <a:gd name="connsiteX29" fmla="*/ 423009 w 1083695"/>
                <a:gd name="connsiteY29" fmla="*/ 135065 h 1466124"/>
                <a:gd name="connsiteX30" fmla="*/ 423010 w 1083695"/>
                <a:gd name="connsiteY30" fmla="*/ 135065 h 1466124"/>
                <a:gd name="connsiteX31" fmla="*/ 423010 w 1083695"/>
                <a:gd name="connsiteY31" fmla="*/ 113935 h 1466124"/>
                <a:gd name="connsiteX32" fmla="*/ 536945 w 1083695"/>
                <a:gd name="connsiteY32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0 w 1083695"/>
                <a:gd name="connsiteY20" fmla="*/ 484825 h 1466124"/>
                <a:gd name="connsiteX21" fmla="*/ 2 w 1083695"/>
                <a:gd name="connsiteY21" fmla="*/ 136852 h 1466124"/>
                <a:gd name="connsiteX22" fmla="*/ 98772 w 1083695"/>
                <a:gd name="connsiteY22" fmla="*/ 38082 h 1466124"/>
                <a:gd name="connsiteX23" fmla="*/ 189780 w 1083695"/>
                <a:gd name="connsiteY23" fmla="*/ 98406 h 1466124"/>
                <a:gd name="connsiteX24" fmla="*/ 195139 w 1083695"/>
                <a:gd name="connsiteY24" fmla="*/ 124949 h 1466124"/>
                <a:gd name="connsiteX25" fmla="*/ 195139 w 1083695"/>
                <a:gd name="connsiteY25" fmla="*/ 123144 h 1466124"/>
                <a:gd name="connsiteX26" fmla="*/ 309074 w 1083695"/>
                <a:gd name="connsiteY26" fmla="*/ 9209 h 1466124"/>
                <a:gd name="connsiteX27" fmla="*/ 423009 w 1083695"/>
                <a:gd name="connsiteY27" fmla="*/ 123144 h 1466124"/>
                <a:gd name="connsiteX28" fmla="*/ 423009 w 1083695"/>
                <a:gd name="connsiteY28" fmla="*/ 135065 h 1466124"/>
                <a:gd name="connsiteX29" fmla="*/ 423010 w 1083695"/>
                <a:gd name="connsiteY29" fmla="*/ 135065 h 1466124"/>
                <a:gd name="connsiteX30" fmla="*/ 423010 w 1083695"/>
                <a:gd name="connsiteY30" fmla="*/ 113935 h 1466124"/>
                <a:gd name="connsiteX31" fmla="*/ 536945 w 1083695"/>
                <a:gd name="connsiteY31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76348 w 1083695"/>
                <a:gd name="connsiteY6" fmla="*/ 228680 h 1466124"/>
                <a:gd name="connsiteX7" fmla="*/ 884893 w 1083695"/>
                <a:gd name="connsiteY7" fmla="*/ 215468 h 1466124"/>
                <a:gd name="connsiteX8" fmla="*/ 965457 w 1083695"/>
                <a:gd name="connsiteY8" fmla="*/ 180679 h 1466124"/>
                <a:gd name="connsiteX9" fmla="*/ 1079393 w 1083695"/>
                <a:gd name="connsiteY9" fmla="*/ 299454 h 1466124"/>
                <a:gd name="connsiteX10" fmla="*/ 1079392 w 1083695"/>
                <a:gd name="connsiteY10" fmla="*/ 477159 h 1466124"/>
                <a:gd name="connsiteX11" fmla="*/ 1021301 w 1083695"/>
                <a:gd name="connsiteY11" fmla="*/ 622375 h 1466124"/>
                <a:gd name="connsiteX12" fmla="*/ 851517 w 1083695"/>
                <a:gd name="connsiteY12" fmla="*/ 787364 h 1466124"/>
                <a:gd name="connsiteX13" fmla="*/ 722141 w 1083695"/>
                <a:gd name="connsiteY13" fmla="*/ 917436 h 1466124"/>
                <a:gd name="connsiteX14" fmla="*/ 684422 w 1083695"/>
                <a:gd name="connsiteY14" fmla="*/ 937910 h 1466124"/>
                <a:gd name="connsiteX15" fmla="*/ 751220 w 1083695"/>
                <a:gd name="connsiteY15" fmla="*/ 1466124 h 1466124"/>
                <a:gd name="connsiteX16" fmla="*/ 125130 w 1083695"/>
                <a:gd name="connsiteY16" fmla="*/ 1466124 h 1466124"/>
                <a:gd name="connsiteX17" fmla="*/ 191928 w 1083695"/>
                <a:gd name="connsiteY17" fmla="*/ 937911 h 1466124"/>
                <a:gd name="connsiteX18" fmla="*/ 154206 w 1083695"/>
                <a:gd name="connsiteY18" fmla="*/ 917436 h 1466124"/>
                <a:gd name="connsiteX19" fmla="*/ 0 w 1083695"/>
                <a:gd name="connsiteY19" fmla="*/ 627410 h 1466124"/>
                <a:gd name="connsiteX20" fmla="*/ 2 w 1083695"/>
                <a:gd name="connsiteY20" fmla="*/ 136852 h 1466124"/>
                <a:gd name="connsiteX21" fmla="*/ 98772 w 1083695"/>
                <a:gd name="connsiteY21" fmla="*/ 38082 h 1466124"/>
                <a:gd name="connsiteX22" fmla="*/ 189780 w 1083695"/>
                <a:gd name="connsiteY22" fmla="*/ 98406 h 1466124"/>
                <a:gd name="connsiteX23" fmla="*/ 195139 w 1083695"/>
                <a:gd name="connsiteY23" fmla="*/ 124949 h 1466124"/>
                <a:gd name="connsiteX24" fmla="*/ 195139 w 1083695"/>
                <a:gd name="connsiteY24" fmla="*/ 123144 h 1466124"/>
                <a:gd name="connsiteX25" fmla="*/ 309074 w 1083695"/>
                <a:gd name="connsiteY25" fmla="*/ 9209 h 1466124"/>
                <a:gd name="connsiteX26" fmla="*/ 423009 w 1083695"/>
                <a:gd name="connsiteY26" fmla="*/ 123144 h 1466124"/>
                <a:gd name="connsiteX27" fmla="*/ 423009 w 1083695"/>
                <a:gd name="connsiteY27" fmla="*/ 135065 h 1466124"/>
                <a:gd name="connsiteX28" fmla="*/ 423010 w 1083695"/>
                <a:gd name="connsiteY28" fmla="*/ 135065 h 1466124"/>
                <a:gd name="connsiteX29" fmla="*/ 423010 w 1083695"/>
                <a:gd name="connsiteY29" fmla="*/ 113935 h 1466124"/>
                <a:gd name="connsiteX30" fmla="*/ 536945 w 1083695"/>
                <a:gd name="connsiteY30" fmla="*/ 0 h 1466124"/>
                <a:gd name="connsiteX0" fmla="*/ 536945 w 1083695"/>
                <a:gd name="connsiteY0" fmla="*/ 0 h 1466124"/>
                <a:gd name="connsiteX1" fmla="*/ 641926 w 1083695"/>
                <a:gd name="connsiteY1" fmla="*/ 69586 h 1466124"/>
                <a:gd name="connsiteX2" fmla="*/ 649679 w 1083695"/>
                <a:gd name="connsiteY2" fmla="*/ 107986 h 1466124"/>
                <a:gd name="connsiteX3" fmla="*/ 657432 w 1083695"/>
                <a:gd name="connsiteY3" fmla="*/ 69586 h 1466124"/>
                <a:gd name="connsiteX4" fmla="*/ 762413 w 1083695"/>
                <a:gd name="connsiteY4" fmla="*/ 0 h 1466124"/>
                <a:gd name="connsiteX5" fmla="*/ 876348 w 1083695"/>
                <a:gd name="connsiteY5" fmla="*/ 113935 h 1466124"/>
                <a:gd name="connsiteX6" fmla="*/ 884893 w 1083695"/>
                <a:gd name="connsiteY6" fmla="*/ 215468 h 1466124"/>
                <a:gd name="connsiteX7" fmla="*/ 965457 w 1083695"/>
                <a:gd name="connsiteY7" fmla="*/ 180679 h 1466124"/>
                <a:gd name="connsiteX8" fmla="*/ 1079393 w 1083695"/>
                <a:gd name="connsiteY8" fmla="*/ 299454 h 1466124"/>
                <a:gd name="connsiteX9" fmla="*/ 1079392 w 1083695"/>
                <a:gd name="connsiteY9" fmla="*/ 477159 h 1466124"/>
                <a:gd name="connsiteX10" fmla="*/ 1021301 w 1083695"/>
                <a:gd name="connsiteY10" fmla="*/ 622375 h 1466124"/>
                <a:gd name="connsiteX11" fmla="*/ 851517 w 1083695"/>
                <a:gd name="connsiteY11" fmla="*/ 787364 h 1466124"/>
                <a:gd name="connsiteX12" fmla="*/ 722141 w 1083695"/>
                <a:gd name="connsiteY12" fmla="*/ 917436 h 1466124"/>
                <a:gd name="connsiteX13" fmla="*/ 684422 w 1083695"/>
                <a:gd name="connsiteY13" fmla="*/ 937910 h 1466124"/>
                <a:gd name="connsiteX14" fmla="*/ 751220 w 1083695"/>
                <a:gd name="connsiteY14" fmla="*/ 1466124 h 1466124"/>
                <a:gd name="connsiteX15" fmla="*/ 125130 w 1083695"/>
                <a:gd name="connsiteY15" fmla="*/ 1466124 h 1466124"/>
                <a:gd name="connsiteX16" fmla="*/ 191928 w 1083695"/>
                <a:gd name="connsiteY16" fmla="*/ 937911 h 1466124"/>
                <a:gd name="connsiteX17" fmla="*/ 154206 w 1083695"/>
                <a:gd name="connsiteY17" fmla="*/ 917436 h 1466124"/>
                <a:gd name="connsiteX18" fmla="*/ 0 w 1083695"/>
                <a:gd name="connsiteY18" fmla="*/ 627410 h 1466124"/>
                <a:gd name="connsiteX19" fmla="*/ 2 w 1083695"/>
                <a:gd name="connsiteY19" fmla="*/ 136852 h 1466124"/>
                <a:gd name="connsiteX20" fmla="*/ 98772 w 1083695"/>
                <a:gd name="connsiteY20" fmla="*/ 38082 h 1466124"/>
                <a:gd name="connsiteX21" fmla="*/ 189780 w 1083695"/>
                <a:gd name="connsiteY21" fmla="*/ 98406 h 1466124"/>
                <a:gd name="connsiteX22" fmla="*/ 195139 w 1083695"/>
                <a:gd name="connsiteY22" fmla="*/ 124949 h 1466124"/>
                <a:gd name="connsiteX23" fmla="*/ 195139 w 1083695"/>
                <a:gd name="connsiteY23" fmla="*/ 123144 h 1466124"/>
                <a:gd name="connsiteX24" fmla="*/ 309074 w 1083695"/>
                <a:gd name="connsiteY24" fmla="*/ 9209 h 1466124"/>
                <a:gd name="connsiteX25" fmla="*/ 423009 w 1083695"/>
                <a:gd name="connsiteY25" fmla="*/ 123144 h 1466124"/>
                <a:gd name="connsiteX26" fmla="*/ 423009 w 1083695"/>
                <a:gd name="connsiteY26" fmla="*/ 135065 h 1466124"/>
                <a:gd name="connsiteX27" fmla="*/ 423010 w 1083695"/>
                <a:gd name="connsiteY27" fmla="*/ 135065 h 1466124"/>
                <a:gd name="connsiteX28" fmla="*/ 423010 w 1083695"/>
                <a:gd name="connsiteY28" fmla="*/ 113935 h 1466124"/>
                <a:gd name="connsiteX29" fmla="*/ 536945 w 1083695"/>
                <a:gd name="connsiteY29" fmla="*/ 0 h 146612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1083695" h="1466124">
                  <a:moveTo>
                    <a:pt x="536945" y="0"/>
                  </a:moveTo>
                  <a:cubicBezTo>
                    <a:pt x="584139" y="0"/>
                    <a:pt x="624630" y="28693"/>
                    <a:pt x="641926" y="69586"/>
                  </a:cubicBezTo>
                  <a:lnTo>
                    <a:pt x="649679" y="107986"/>
                  </a:lnTo>
                  <a:lnTo>
                    <a:pt x="657432" y="69586"/>
                  </a:lnTo>
                  <a:cubicBezTo>
                    <a:pt x="674728" y="28693"/>
                    <a:pt x="715219" y="0"/>
                    <a:pt x="762413" y="0"/>
                  </a:cubicBezTo>
                  <a:cubicBezTo>
                    <a:pt x="825338" y="0"/>
                    <a:pt x="876348" y="51010"/>
                    <a:pt x="876348" y="113935"/>
                  </a:cubicBezTo>
                  <a:lnTo>
                    <a:pt x="884893" y="215468"/>
                  </a:lnTo>
                  <a:cubicBezTo>
                    <a:pt x="905511" y="193974"/>
                    <a:pt x="933995" y="180679"/>
                    <a:pt x="965457" y="180679"/>
                  </a:cubicBezTo>
                  <a:cubicBezTo>
                    <a:pt x="1028382" y="180679"/>
                    <a:pt x="1079393" y="233857"/>
                    <a:pt x="1079393" y="299454"/>
                  </a:cubicBezTo>
                  <a:cubicBezTo>
                    <a:pt x="1079393" y="358688"/>
                    <a:pt x="1089074" y="423339"/>
                    <a:pt x="1079392" y="477159"/>
                  </a:cubicBezTo>
                  <a:cubicBezTo>
                    <a:pt x="1069710" y="530979"/>
                    <a:pt x="1068519" y="561731"/>
                    <a:pt x="1021301" y="622375"/>
                  </a:cubicBezTo>
                  <a:cubicBezTo>
                    <a:pt x="985887" y="667859"/>
                    <a:pt x="912753" y="730741"/>
                    <a:pt x="851517" y="787364"/>
                  </a:cubicBezTo>
                  <a:lnTo>
                    <a:pt x="722141" y="917436"/>
                  </a:lnTo>
                  <a:lnTo>
                    <a:pt x="684422" y="937910"/>
                  </a:lnTo>
                  <a:lnTo>
                    <a:pt x="751220" y="1466124"/>
                  </a:lnTo>
                  <a:lnTo>
                    <a:pt x="125130" y="1466124"/>
                  </a:lnTo>
                  <a:lnTo>
                    <a:pt x="191928" y="937911"/>
                  </a:lnTo>
                  <a:lnTo>
                    <a:pt x="154206" y="917436"/>
                  </a:lnTo>
                  <a:cubicBezTo>
                    <a:pt x="61169" y="854582"/>
                    <a:pt x="0" y="748139"/>
                    <a:pt x="0" y="627410"/>
                  </a:cubicBezTo>
                  <a:cubicBezTo>
                    <a:pt x="1" y="463891"/>
                    <a:pt x="1" y="300371"/>
                    <a:pt x="2" y="136852"/>
                  </a:cubicBezTo>
                  <a:cubicBezTo>
                    <a:pt x="2" y="82303"/>
                    <a:pt x="44223" y="38082"/>
                    <a:pt x="98772" y="38082"/>
                  </a:cubicBezTo>
                  <a:cubicBezTo>
                    <a:pt x="139684" y="38082"/>
                    <a:pt x="174786" y="62956"/>
                    <a:pt x="189780" y="98406"/>
                  </a:cubicBezTo>
                  <a:lnTo>
                    <a:pt x="195139" y="124949"/>
                  </a:lnTo>
                  <a:lnTo>
                    <a:pt x="195139" y="123144"/>
                  </a:lnTo>
                  <a:cubicBezTo>
                    <a:pt x="195139" y="60219"/>
                    <a:pt x="246149" y="9209"/>
                    <a:pt x="309074" y="9209"/>
                  </a:cubicBezTo>
                  <a:cubicBezTo>
                    <a:pt x="371999" y="9209"/>
                    <a:pt x="423009" y="60219"/>
                    <a:pt x="423009" y="123144"/>
                  </a:cubicBezTo>
                  <a:lnTo>
                    <a:pt x="423009" y="135065"/>
                  </a:lnTo>
                  <a:lnTo>
                    <a:pt x="423010" y="135065"/>
                  </a:lnTo>
                  <a:lnTo>
                    <a:pt x="423010" y="113935"/>
                  </a:lnTo>
                  <a:cubicBezTo>
                    <a:pt x="423010" y="51010"/>
                    <a:pt x="474020" y="0"/>
                    <a:pt x="536945" y="0"/>
                  </a:cubicBezTo>
                  <a:close/>
                </a:path>
              </a:pathLst>
            </a:custGeom>
            <a:solidFill>
              <a:srgbClr val="FFCC66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4" name="矢印: 環状 153">
              <a:extLst>
                <a:ext uri="{FF2B5EF4-FFF2-40B4-BE49-F238E27FC236}">
                  <a16:creationId xmlns:a16="http://schemas.microsoft.com/office/drawing/2014/main" id="{80785E48-AD3A-4986-9D1E-E991E867611C}"/>
                </a:ext>
              </a:extLst>
            </p:cNvPr>
            <p:cNvSpPr/>
            <p:nvPr/>
          </p:nvSpPr>
          <p:spPr bwMode="auto">
            <a:xfrm rot="6300000">
              <a:off x="2397832" y="4706281"/>
              <a:ext cx="1565858" cy="1565856"/>
            </a:xfrm>
            <a:prstGeom prst="circularArrow">
              <a:avLst>
                <a:gd name="adj1" fmla="val 4546"/>
                <a:gd name="adj2" fmla="val 1142319"/>
                <a:gd name="adj3" fmla="val 19036239"/>
                <a:gd name="adj4" fmla="val 12390162"/>
                <a:gd name="adj5" fmla="val 6994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  <p:grpSp>
        <p:nvGrpSpPr>
          <p:cNvPr id="155" name="グループ化 154">
            <a:extLst>
              <a:ext uri="{FF2B5EF4-FFF2-40B4-BE49-F238E27FC236}">
                <a16:creationId xmlns:a16="http://schemas.microsoft.com/office/drawing/2014/main" id="{13007534-9DBC-46FE-BA30-F992051D98BF}"/>
              </a:ext>
            </a:extLst>
          </p:cNvPr>
          <p:cNvGrpSpPr/>
          <p:nvPr/>
        </p:nvGrpSpPr>
        <p:grpSpPr>
          <a:xfrm>
            <a:off x="2319994" y="5123470"/>
            <a:ext cx="1508754" cy="1188230"/>
            <a:chOff x="4768500" y="4783448"/>
            <a:chExt cx="2477452" cy="1951135"/>
          </a:xfrm>
        </p:grpSpPr>
        <p:sp>
          <p:nvSpPr>
            <p:cNvPr id="156" name="四角形: 上の 2 つの角を丸める 155">
              <a:extLst>
                <a:ext uri="{FF2B5EF4-FFF2-40B4-BE49-F238E27FC236}">
                  <a16:creationId xmlns:a16="http://schemas.microsoft.com/office/drawing/2014/main" id="{72A2E3EB-64AE-4268-839D-BA7A55BE6548}"/>
                </a:ext>
              </a:extLst>
            </p:cNvPr>
            <p:cNvSpPr/>
            <p:nvPr/>
          </p:nvSpPr>
          <p:spPr bwMode="auto">
            <a:xfrm rot="20700000">
              <a:off x="5083896" y="5413656"/>
              <a:ext cx="236808" cy="1061857"/>
            </a:xfrm>
            <a:prstGeom prst="round2SameRect">
              <a:avLst>
                <a:gd name="adj1" fmla="val 30693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sp>
          <p:nvSpPr>
            <p:cNvPr id="157" name="四角形: 上の 2 つの角を丸める 156">
              <a:extLst>
                <a:ext uri="{FF2B5EF4-FFF2-40B4-BE49-F238E27FC236}">
                  <a16:creationId xmlns:a16="http://schemas.microsoft.com/office/drawing/2014/main" id="{C6B47A56-FBFB-4116-B797-68C1F25CAC54}"/>
                </a:ext>
              </a:extLst>
            </p:cNvPr>
            <p:cNvSpPr/>
            <p:nvPr/>
          </p:nvSpPr>
          <p:spPr bwMode="auto">
            <a:xfrm>
              <a:off x="5068912" y="6446899"/>
              <a:ext cx="516354" cy="287684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chemeClr val="bg1">
                <a:lumMod val="75000"/>
              </a:schemeClr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algn="ctr"/>
              <a:endParaRPr lang="ja-JP" altLang="en-US"/>
            </a:p>
          </p:txBody>
        </p:sp>
        <p:grpSp>
          <p:nvGrpSpPr>
            <p:cNvPr id="158" name="グループ化 157">
              <a:extLst>
                <a:ext uri="{FF2B5EF4-FFF2-40B4-BE49-F238E27FC236}">
                  <a16:creationId xmlns:a16="http://schemas.microsoft.com/office/drawing/2014/main" id="{2E31E3EC-513A-4F67-9C34-75A18FAF1989}"/>
                </a:ext>
              </a:extLst>
            </p:cNvPr>
            <p:cNvGrpSpPr/>
            <p:nvPr/>
          </p:nvGrpSpPr>
          <p:grpSpPr>
            <a:xfrm rot="20700000">
              <a:off x="4768500" y="4783448"/>
              <a:ext cx="2477452" cy="833257"/>
              <a:chOff x="-4641955" y="5126624"/>
              <a:chExt cx="2477452" cy="833257"/>
            </a:xfrm>
          </p:grpSpPr>
          <p:sp>
            <p:nvSpPr>
              <p:cNvPr id="160" name="四角形: 角を丸くする 159">
                <a:extLst>
                  <a:ext uri="{FF2B5EF4-FFF2-40B4-BE49-F238E27FC236}">
                    <a16:creationId xmlns:a16="http://schemas.microsoft.com/office/drawing/2014/main" id="{9D5661D3-78A8-4415-AF51-E57ECFB3635D}"/>
                  </a:ext>
                </a:extLst>
              </p:cNvPr>
              <p:cNvSpPr/>
              <p:nvPr/>
            </p:nvSpPr>
            <p:spPr bwMode="auto">
              <a:xfrm rot="2700000">
                <a:off x="-3646467" y="5237870"/>
                <a:ext cx="549764" cy="570257"/>
              </a:xfrm>
              <a:prstGeom prst="roundRect">
                <a:avLst>
                  <a:gd name="adj" fmla="val 26570"/>
                </a:avLst>
              </a:prstGeom>
              <a:solidFill>
                <a:srgbClr val="FF99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  <p:sp>
            <p:nvSpPr>
              <p:cNvPr id="161" name="四角形: 角を丸くする 160">
                <a:extLst>
                  <a:ext uri="{FF2B5EF4-FFF2-40B4-BE49-F238E27FC236}">
                    <a16:creationId xmlns:a16="http://schemas.microsoft.com/office/drawing/2014/main" id="{3A10DAC4-A657-400D-AC39-C5EEB7E72465}"/>
                  </a:ext>
                </a:extLst>
              </p:cNvPr>
              <p:cNvSpPr/>
              <p:nvPr/>
            </p:nvSpPr>
            <p:spPr bwMode="auto">
              <a:xfrm rot="2700000">
                <a:off x="-3457972" y="5400037"/>
                <a:ext cx="237087" cy="245927"/>
              </a:xfrm>
              <a:prstGeom prst="roundRect">
                <a:avLst>
                  <a:gd name="adj" fmla="val 20178"/>
                </a:avLst>
              </a:prstGeom>
              <a:solidFill>
                <a:schemeClr val="tx1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2" name="フリーフォーム: 図形 161">
                <a:extLst>
                  <a:ext uri="{FF2B5EF4-FFF2-40B4-BE49-F238E27FC236}">
                    <a16:creationId xmlns:a16="http://schemas.microsoft.com/office/drawing/2014/main" id="{735B4D1D-82BF-4DBE-9C4C-649B17178A85}"/>
                  </a:ext>
                </a:extLst>
              </p:cNvPr>
              <p:cNvSpPr/>
              <p:nvPr/>
            </p:nvSpPr>
            <p:spPr bwMode="auto">
              <a:xfrm rot="16200000">
                <a:off x="-3819858" y="4304527"/>
                <a:ext cx="833257" cy="2477452"/>
              </a:xfrm>
              <a:custGeom>
                <a:avLst/>
                <a:gdLst>
                  <a:gd name="connsiteX0" fmla="*/ 833257 w 833257"/>
                  <a:gd name="connsiteY0" fmla="*/ 666105 h 2477452"/>
                  <a:gd name="connsiteX1" fmla="*/ 833257 w 833257"/>
                  <a:gd name="connsiteY1" fmla="*/ 1377148 h 2477452"/>
                  <a:gd name="connsiteX2" fmla="*/ 833257 w 833257"/>
                  <a:gd name="connsiteY2" fmla="*/ 1430246 h 2477452"/>
                  <a:gd name="connsiteX3" fmla="*/ 833257 w 833257"/>
                  <a:gd name="connsiteY3" fmla="*/ 1633206 h 2477452"/>
                  <a:gd name="connsiteX4" fmla="*/ 757041 w 833257"/>
                  <a:gd name="connsiteY4" fmla="*/ 1817210 h 2477452"/>
                  <a:gd name="connsiteX5" fmla="*/ 718635 w 833257"/>
                  <a:gd name="connsiteY5" fmla="*/ 1843103 h 2477452"/>
                  <a:gd name="connsiteX6" fmla="*/ 766664 w 833257"/>
                  <a:gd name="connsiteY6" fmla="*/ 2477452 h 2477452"/>
                  <a:gd name="connsiteX7" fmla="*/ 76128 w 833257"/>
                  <a:gd name="connsiteY7" fmla="*/ 2477452 h 2477452"/>
                  <a:gd name="connsiteX8" fmla="*/ 123694 w 833257"/>
                  <a:gd name="connsiteY8" fmla="*/ 1849220 h 2477452"/>
                  <a:gd name="connsiteX9" fmla="*/ 76217 w 833257"/>
                  <a:gd name="connsiteY9" fmla="*/ 1817210 h 2477452"/>
                  <a:gd name="connsiteX10" fmla="*/ 0 w 833257"/>
                  <a:gd name="connsiteY10" fmla="*/ 1633206 h 2477452"/>
                  <a:gd name="connsiteX11" fmla="*/ 0 w 833257"/>
                  <a:gd name="connsiteY11" fmla="*/ 1377148 h 2477452"/>
                  <a:gd name="connsiteX12" fmla="*/ 3071 w 833257"/>
                  <a:gd name="connsiteY12" fmla="*/ 1346686 h 2477452"/>
                  <a:gd name="connsiteX13" fmla="*/ 0 w 833257"/>
                  <a:gd name="connsiteY13" fmla="*/ 1331475 h 2477452"/>
                  <a:gd name="connsiteX14" fmla="*/ 0 w 833257"/>
                  <a:gd name="connsiteY14" fmla="*/ 900576 h 2477452"/>
                  <a:gd name="connsiteX15" fmla="*/ 156906 w 833257"/>
                  <a:gd name="connsiteY15" fmla="*/ 743670 h 2477452"/>
                  <a:gd name="connsiteX16" fmla="*/ 313812 w 833257"/>
                  <a:gd name="connsiteY16" fmla="*/ 900576 h 2477452"/>
                  <a:gd name="connsiteX17" fmla="*/ 313812 w 833257"/>
                  <a:gd name="connsiteY17" fmla="*/ 1168392 h 2477452"/>
                  <a:gd name="connsiteX18" fmla="*/ 356758 w 833257"/>
                  <a:gd name="connsiteY18" fmla="*/ 1198220 h 2477452"/>
                  <a:gd name="connsiteX19" fmla="*/ 435589 w 833257"/>
                  <a:gd name="connsiteY19" fmla="*/ 1214615 h 2477452"/>
                  <a:gd name="connsiteX20" fmla="*/ 514420 w 833257"/>
                  <a:gd name="connsiteY20" fmla="*/ 1198220 h 2477452"/>
                  <a:gd name="connsiteX21" fmla="*/ 568537 w 833257"/>
                  <a:gd name="connsiteY21" fmla="*/ 1160632 h 2477452"/>
                  <a:gd name="connsiteX22" fmla="*/ 568537 w 833257"/>
                  <a:gd name="connsiteY22" fmla="*/ 714366 h 2477452"/>
                  <a:gd name="connsiteX23" fmla="*/ 434916 w 833257"/>
                  <a:gd name="connsiteY23" fmla="*/ 165497 h 2477452"/>
                  <a:gd name="connsiteX24" fmla="*/ 503320 w 833257"/>
                  <a:gd name="connsiteY24" fmla="*/ 3874 h 2477452"/>
                  <a:gd name="connsiteX25" fmla="*/ 652242 w 833257"/>
                  <a:gd name="connsiteY25" fmla="*/ 100853 h 2477452"/>
                  <a:gd name="connsiteX26" fmla="*/ 822260 w 833257"/>
                  <a:gd name="connsiteY26" fmla="*/ 613700 h 2477452"/>
                  <a:gd name="connsiteX27" fmla="*/ 822856 w 833257"/>
                  <a:gd name="connsiteY27" fmla="*/ 614585 h 2477452"/>
                  <a:gd name="connsiteX28" fmla="*/ 823954 w 833257"/>
                  <a:gd name="connsiteY28" fmla="*/ 620023 h 2477452"/>
                  <a:gd name="connsiteX29" fmla="*/ 826370 w 833257"/>
                  <a:gd name="connsiteY29" fmla="*/ 629040 h 2477452"/>
                  <a:gd name="connsiteX30" fmla="*/ 826638 w 833257"/>
                  <a:gd name="connsiteY30" fmla="*/ 633318 h 2477452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  <a:cxn ang="0">
                    <a:pos x="connsiteX25" y="connsiteY25"/>
                  </a:cxn>
                  <a:cxn ang="0">
                    <a:pos x="connsiteX26" y="connsiteY26"/>
                  </a:cxn>
                  <a:cxn ang="0">
                    <a:pos x="connsiteX27" y="connsiteY27"/>
                  </a:cxn>
                  <a:cxn ang="0">
                    <a:pos x="connsiteX28" y="connsiteY28"/>
                  </a:cxn>
                  <a:cxn ang="0">
                    <a:pos x="connsiteX29" y="connsiteY29"/>
                  </a:cxn>
                  <a:cxn ang="0">
                    <a:pos x="connsiteX30" y="connsiteY30"/>
                  </a:cxn>
                </a:cxnLst>
                <a:rect l="l" t="t" r="r" b="b"/>
                <a:pathLst>
                  <a:path w="833257" h="2477452">
                    <a:moveTo>
                      <a:pt x="833257" y="666105"/>
                    </a:moveTo>
                    <a:lnTo>
                      <a:pt x="833257" y="1377148"/>
                    </a:lnTo>
                    <a:lnTo>
                      <a:pt x="833257" y="1430246"/>
                    </a:lnTo>
                    <a:lnTo>
                      <a:pt x="833257" y="1633206"/>
                    </a:lnTo>
                    <a:cubicBezTo>
                      <a:pt x="833257" y="1705064"/>
                      <a:pt x="804131" y="1770119"/>
                      <a:pt x="757041" y="1817210"/>
                    </a:cubicBezTo>
                    <a:lnTo>
                      <a:pt x="718635" y="1843103"/>
                    </a:lnTo>
                    <a:lnTo>
                      <a:pt x="766664" y="2477452"/>
                    </a:lnTo>
                    <a:lnTo>
                      <a:pt x="76128" y="2477452"/>
                    </a:lnTo>
                    <a:lnTo>
                      <a:pt x="123694" y="1849220"/>
                    </a:lnTo>
                    <a:lnTo>
                      <a:pt x="76217" y="1817210"/>
                    </a:lnTo>
                    <a:cubicBezTo>
                      <a:pt x="29126" y="1770119"/>
                      <a:pt x="0" y="1705064"/>
                      <a:pt x="0" y="1633206"/>
                    </a:cubicBezTo>
                    <a:lnTo>
                      <a:pt x="0" y="1377148"/>
                    </a:lnTo>
                    <a:lnTo>
                      <a:pt x="3071" y="1346686"/>
                    </a:lnTo>
                    <a:lnTo>
                      <a:pt x="0" y="1331475"/>
                    </a:lnTo>
                    <a:lnTo>
                      <a:pt x="0" y="900576"/>
                    </a:lnTo>
                    <a:cubicBezTo>
                      <a:pt x="0" y="813919"/>
                      <a:pt x="70249" y="743670"/>
                      <a:pt x="156906" y="743670"/>
                    </a:cubicBezTo>
                    <a:cubicBezTo>
                      <a:pt x="243563" y="743670"/>
                      <a:pt x="313812" y="813919"/>
                      <a:pt x="313812" y="900576"/>
                    </a:cubicBezTo>
                    <a:lnTo>
                      <a:pt x="313812" y="1168392"/>
                    </a:lnTo>
                    <a:lnTo>
                      <a:pt x="356758" y="1198220"/>
                    </a:lnTo>
                    <a:cubicBezTo>
                      <a:pt x="380988" y="1208777"/>
                      <a:pt x="407627" y="1214615"/>
                      <a:pt x="435589" y="1214615"/>
                    </a:cubicBezTo>
                    <a:cubicBezTo>
                      <a:pt x="463552" y="1214615"/>
                      <a:pt x="490190" y="1208777"/>
                      <a:pt x="514420" y="1198220"/>
                    </a:cubicBezTo>
                    <a:lnTo>
                      <a:pt x="568537" y="1160632"/>
                    </a:lnTo>
                    <a:lnTo>
                      <a:pt x="568537" y="714366"/>
                    </a:lnTo>
                    <a:lnTo>
                      <a:pt x="434916" y="165497"/>
                    </a:lnTo>
                    <a:cubicBezTo>
                      <a:pt x="415311" y="92333"/>
                      <a:pt x="448049" y="20998"/>
                      <a:pt x="503320" y="3874"/>
                    </a:cubicBezTo>
                    <a:cubicBezTo>
                      <a:pt x="558591" y="-13250"/>
                      <a:pt x="632638" y="27689"/>
                      <a:pt x="652242" y="100853"/>
                    </a:cubicBezTo>
                    <a:lnTo>
                      <a:pt x="822260" y="613700"/>
                    </a:lnTo>
                    <a:lnTo>
                      <a:pt x="822856" y="614585"/>
                    </a:lnTo>
                    <a:lnTo>
                      <a:pt x="823954" y="620023"/>
                    </a:lnTo>
                    <a:lnTo>
                      <a:pt x="826370" y="629040"/>
                    </a:lnTo>
                    <a:lnTo>
                      <a:pt x="826638" y="633318"/>
                    </a:lnTo>
                    <a:close/>
                  </a:path>
                </a:pathLst>
              </a:custGeom>
              <a:solidFill>
                <a:srgbClr val="FFCC66"/>
              </a:solidFill>
              <a:ln w="19050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 rot="0" spcFirstLastPara="0" vertOverflow="overflow" horzOverflow="overflow" vert="horz" wrap="square" lIns="91440" tIns="45720" rIns="91440" bIns="45720" numCol="1" spcCol="0" rtlCol="0" fromWordArt="0" anchor="ctr" anchorCtr="0" forceAA="0" compatLnSpc="1">
                <a:prstTxWarp prst="textNoShape">
                  <a:avLst/>
                </a:prstTxWarp>
                <a:noAutofit/>
              </a:bodyPr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159" name="矢印: 左 158">
              <a:extLst>
                <a:ext uri="{FF2B5EF4-FFF2-40B4-BE49-F238E27FC236}">
                  <a16:creationId xmlns:a16="http://schemas.microsoft.com/office/drawing/2014/main" id="{55266E00-6802-405D-B5EA-AF86DE0FDF6B}"/>
                </a:ext>
              </a:extLst>
            </p:cNvPr>
            <p:cNvSpPr/>
            <p:nvPr/>
          </p:nvSpPr>
          <p:spPr bwMode="auto">
            <a:xfrm>
              <a:off x="5569325" y="5842808"/>
              <a:ext cx="925989" cy="324683"/>
            </a:xfrm>
            <a:prstGeom prst="leftArrow">
              <a:avLst>
                <a:gd name="adj1" fmla="val 40818"/>
                <a:gd name="adj2" fmla="val 84432"/>
              </a:avLst>
            </a:prstGeom>
            <a:solidFill>
              <a:srgbClr val="FF0000"/>
            </a:solidFill>
            <a:ln w="19050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70742577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53</TotalTime>
  <Words>3</Words>
  <Application>Microsoft Office PowerPoint</Application>
  <PresentationFormat>A4 210 x 297 mm</PresentationFormat>
  <Paragraphs>2</Paragraphs>
  <Slides>3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3</vt:i4>
      </vt:variant>
    </vt:vector>
  </HeadingPairs>
  <TitlesOfParts>
    <vt:vector size="7" baseType="lpstr">
      <vt:lpstr>メイリオ</vt:lpstr>
      <vt:lpstr>Arial</vt:lpstr>
      <vt:lpstr>Calibri</vt:lpstr>
      <vt:lpstr>Office テーマ</vt:lpstr>
      <vt:lpstr>PowerPoint プレゼンテーション</vt:lpstr>
      <vt:lpstr>PowerPoint プレゼンテーション</vt:lpstr>
      <vt:lpstr>PowerPoint プレゼンテーション</vt:lpstr>
    </vt:vector>
  </TitlesOfParts>
  <Manager>digipot.net</Manager>
  <Company>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pptxf25_手や足の操作イメージのイラスト</dc:title>
  <dc:subject>pptxf25_手や足の操作イメージのイラスト</dc:subject>
  <dc:creator>でじけろお</dc:creator>
  <cp:revision>1</cp:revision>
  <dcterms:created xsi:type="dcterms:W3CDTF">2018-05-20T00:31:01Z</dcterms:created>
  <dcterms:modified xsi:type="dcterms:W3CDTF">2020-11-03T16:16:06Z</dcterms:modified>
  <cp:version>1</cp:version>
</cp:coreProperties>
</file>